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1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notesSlides/notesSlide2.xml" ContentType="application/vnd.openxmlformats-officedocument.presentationml.notesSlide+xml"/>
  <Override PartName="/ppt/tags/tag22.xml" ContentType="application/vnd.openxmlformats-officedocument.presentationml.tags+xml"/>
  <Override PartName="/ppt/notesSlides/notesSlide3.xml" ContentType="application/vnd.openxmlformats-officedocument.presentationml.notesSlide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notesSlides/notesSlide4.xml" ContentType="application/vnd.openxmlformats-officedocument.presentationml.notesSlide+xml"/>
  <Override PartName="/ppt/tags/tag32.xml" ContentType="application/vnd.openxmlformats-officedocument.presentationml.tags+xml"/>
  <Override PartName="/ppt/notesSlides/notesSlide5.xml" ContentType="application/vnd.openxmlformats-officedocument.presentationml.notesSlide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notesSlides/notesSlide6.xml" ContentType="application/vnd.openxmlformats-officedocument.presentationml.notesSlide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notesSlides/notesSlide8.xml" ContentType="application/vnd.openxmlformats-officedocument.presentationml.notesSlide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notesSlides/notesSlide9.xml" ContentType="application/vnd.openxmlformats-officedocument.presentationml.notesSlide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notesSlides/notesSlide10.xml" ContentType="application/vnd.openxmlformats-officedocument.presentationml.notesSlide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notesSlides/notesSlide11.xml" ContentType="application/vnd.openxmlformats-officedocument.presentationml.notesSlide+xml"/>
  <Override PartName="/ppt/tags/tag115.xml" ContentType="application/vnd.openxmlformats-officedocument.presentationml.tags+xml"/>
  <Override PartName="/ppt/notesSlides/notesSlide12.xml" ContentType="application/vnd.openxmlformats-officedocument.presentationml.notesSlide+xml"/>
  <Override PartName="/ppt/tags/tag116.xml" ContentType="application/vnd.openxmlformats-officedocument.presentationml.tags+xml"/>
  <Override PartName="/ppt/notesSlides/notesSlide13.xml" ContentType="application/vnd.openxmlformats-officedocument.presentationml.notesSlide+xml"/>
  <Override PartName="/ppt/tags/tag117.xml" ContentType="application/vnd.openxmlformats-officedocument.presentationml.tags+xml"/>
  <Override PartName="/ppt/notesSlides/notesSlide14.xml" ContentType="application/vnd.openxmlformats-officedocument.presentationml.notesSlide+xml"/>
  <Override PartName="/ppt/tags/tag118.xml" ContentType="application/vnd.openxmlformats-officedocument.presentationml.tags+xml"/>
  <Override PartName="/ppt/notesSlides/notesSlide15.xml" ContentType="application/vnd.openxmlformats-officedocument.presentationml.notesSlide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notesSlides/notesSlide16.xml" ContentType="application/vnd.openxmlformats-officedocument.presentationml.notesSlide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notesSlides/notesSlide17.xml" ContentType="application/vnd.openxmlformats-officedocument.presentationml.notesSlide+xml"/>
  <Override PartName="/ppt/tags/tag126.xml" ContentType="application/vnd.openxmlformats-officedocument.presentationml.tags+xml"/>
  <Override PartName="/ppt/notesSlides/notesSlide18.xml" ContentType="application/vnd.openxmlformats-officedocument.presentationml.notesSlide+xml"/>
  <Override PartName="/ppt/tags/tag127.xml" ContentType="application/vnd.openxmlformats-officedocument.presentationml.tags+xml"/>
  <Override PartName="/ppt/notesSlides/notesSlide19.xml" ContentType="application/vnd.openxmlformats-officedocument.presentationml.notesSlide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notesSlides/notesSlide20.xml" ContentType="application/vnd.openxmlformats-officedocument.presentationml.notesSlide+xml"/>
  <Override PartName="/ppt/tags/tag148.xml" ContentType="application/vnd.openxmlformats-officedocument.presentationml.tags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3"/>
  </p:notesMasterIdLst>
  <p:handoutMasterIdLst>
    <p:handoutMasterId r:id="rId144"/>
  </p:handoutMasterIdLst>
  <p:sldIdLst>
    <p:sldId id="267" r:id="rId2"/>
    <p:sldId id="272" r:id="rId3"/>
    <p:sldId id="930" r:id="rId4"/>
    <p:sldId id="2100" r:id="rId5"/>
    <p:sldId id="1238" r:id="rId6"/>
    <p:sldId id="1237" r:id="rId7"/>
    <p:sldId id="948" r:id="rId8"/>
    <p:sldId id="1239" r:id="rId9"/>
    <p:sldId id="965" r:id="rId10"/>
    <p:sldId id="1240" r:id="rId11"/>
    <p:sldId id="1032" r:id="rId12"/>
    <p:sldId id="1033" r:id="rId13"/>
    <p:sldId id="1034" r:id="rId14"/>
    <p:sldId id="1035" r:id="rId15"/>
    <p:sldId id="1036" r:id="rId16"/>
    <p:sldId id="1037" r:id="rId17"/>
    <p:sldId id="966" r:id="rId18"/>
    <p:sldId id="951" r:id="rId19"/>
    <p:sldId id="2101" r:id="rId20"/>
    <p:sldId id="1265" r:id="rId21"/>
    <p:sldId id="969" r:id="rId22"/>
    <p:sldId id="1243" r:id="rId23"/>
    <p:sldId id="1245" r:id="rId24"/>
    <p:sldId id="1244" r:id="rId25"/>
    <p:sldId id="2128" r:id="rId26"/>
    <p:sldId id="2129" r:id="rId27"/>
    <p:sldId id="2130" r:id="rId28"/>
    <p:sldId id="2131" r:id="rId29"/>
    <p:sldId id="2132" r:id="rId30"/>
    <p:sldId id="2133" r:id="rId31"/>
    <p:sldId id="2134" r:id="rId32"/>
    <p:sldId id="2135" r:id="rId33"/>
    <p:sldId id="2136" r:id="rId34"/>
    <p:sldId id="952" r:id="rId35"/>
    <p:sldId id="1247" r:id="rId36"/>
    <p:sldId id="1248" r:id="rId37"/>
    <p:sldId id="2102" r:id="rId38"/>
    <p:sldId id="1252" r:id="rId39"/>
    <p:sldId id="2137" r:id="rId40"/>
    <p:sldId id="1254" r:id="rId41"/>
    <p:sldId id="1251" r:id="rId42"/>
    <p:sldId id="970" r:id="rId43"/>
    <p:sldId id="1260" r:id="rId44"/>
    <p:sldId id="955" r:id="rId45"/>
    <p:sldId id="1261" r:id="rId46"/>
    <p:sldId id="2104" r:id="rId47"/>
    <p:sldId id="2105" r:id="rId48"/>
    <p:sldId id="2106" r:id="rId49"/>
    <p:sldId id="1264" r:id="rId50"/>
    <p:sldId id="1874" r:id="rId51"/>
    <p:sldId id="1875" r:id="rId52"/>
    <p:sldId id="971" r:id="rId53"/>
    <p:sldId id="2107" r:id="rId54"/>
    <p:sldId id="2145" r:id="rId55"/>
    <p:sldId id="2147" r:id="rId56"/>
    <p:sldId id="2146" r:id="rId57"/>
    <p:sldId id="973" r:id="rId58"/>
    <p:sldId id="975" r:id="rId59"/>
    <p:sldId id="1878" r:id="rId60"/>
    <p:sldId id="2110" r:id="rId61"/>
    <p:sldId id="2111" r:id="rId62"/>
    <p:sldId id="2112" r:id="rId63"/>
    <p:sldId id="2113" r:id="rId64"/>
    <p:sldId id="2114" r:id="rId65"/>
    <p:sldId id="2115" r:id="rId66"/>
    <p:sldId id="2116" r:id="rId67"/>
    <p:sldId id="1879" r:id="rId68"/>
    <p:sldId id="977" r:id="rId69"/>
    <p:sldId id="1040" r:id="rId70"/>
    <p:sldId id="1041" r:id="rId71"/>
    <p:sldId id="1066" r:id="rId72"/>
    <p:sldId id="1067" r:id="rId73"/>
    <p:sldId id="974" r:id="rId74"/>
    <p:sldId id="1676" r:id="rId75"/>
    <p:sldId id="1677" r:id="rId76"/>
    <p:sldId id="1887" r:id="rId77"/>
    <p:sldId id="1888" r:id="rId78"/>
    <p:sldId id="1675" r:id="rId79"/>
    <p:sldId id="2138" r:id="rId80"/>
    <p:sldId id="1680" r:id="rId81"/>
    <p:sldId id="2141" r:id="rId82"/>
    <p:sldId id="958" r:id="rId83"/>
    <p:sldId id="1682" r:id="rId84"/>
    <p:sldId id="1684" r:id="rId85"/>
    <p:sldId id="2142" r:id="rId86"/>
    <p:sldId id="1686" r:id="rId87"/>
    <p:sldId id="959" r:id="rId88"/>
    <p:sldId id="1687" r:id="rId89"/>
    <p:sldId id="1688" r:id="rId90"/>
    <p:sldId id="1689" r:id="rId91"/>
    <p:sldId id="961" r:id="rId92"/>
    <p:sldId id="1913" r:id="rId93"/>
    <p:sldId id="962" r:id="rId94"/>
    <p:sldId id="1881" r:id="rId95"/>
    <p:sldId id="1891" r:id="rId96"/>
    <p:sldId id="1892" r:id="rId97"/>
    <p:sldId id="1897" r:id="rId98"/>
    <p:sldId id="1898" r:id="rId99"/>
    <p:sldId id="1905" r:id="rId100"/>
    <p:sldId id="1906" r:id="rId101"/>
    <p:sldId id="2139" r:id="rId102"/>
    <p:sldId id="2140" r:id="rId103"/>
    <p:sldId id="963" r:id="rId104"/>
    <p:sldId id="1914" r:id="rId105"/>
    <p:sldId id="1691" r:id="rId106"/>
    <p:sldId id="1690" r:id="rId107"/>
    <p:sldId id="1692" r:id="rId108"/>
    <p:sldId id="949" r:id="rId109"/>
    <p:sldId id="1693" r:id="rId110"/>
    <p:sldId id="1915" r:id="rId111"/>
    <p:sldId id="979" r:id="rId112"/>
    <p:sldId id="1694" r:id="rId113"/>
    <p:sldId id="1916" r:id="rId114"/>
    <p:sldId id="980" r:id="rId115"/>
    <p:sldId id="1919" r:id="rId116"/>
    <p:sldId id="981" r:id="rId117"/>
    <p:sldId id="1920" r:id="rId118"/>
    <p:sldId id="1696" r:id="rId119"/>
    <p:sldId id="983" r:id="rId120"/>
    <p:sldId id="984" r:id="rId121"/>
    <p:sldId id="1921" r:id="rId122"/>
    <p:sldId id="2143" r:id="rId123"/>
    <p:sldId id="1893" r:id="rId124"/>
    <p:sldId id="1894" r:id="rId125"/>
    <p:sldId id="1885" r:id="rId126"/>
    <p:sldId id="1886" r:id="rId127"/>
    <p:sldId id="1895" r:id="rId128"/>
    <p:sldId id="1896" r:id="rId129"/>
    <p:sldId id="1901" r:id="rId130"/>
    <p:sldId id="1902" r:id="rId131"/>
    <p:sldId id="1903" r:id="rId132"/>
    <p:sldId id="1904" r:id="rId133"/>
    <p:sldId id="1907" r:id="rId134"/>
    <p:sldId id="1908" r:id="rId135"/>
    <p:sldId id="985" r:id="rId136"/>
    <p:sldId id="1926" r:id="rId137"/>
    <p:sldId id="1697" r:id="rId138"/>
    <p:sldId id="986" r:id="rId139"/>
    <p:sldId id="998" r:id="rId140"/>
    <p:sldId id="2144" r:id="rId141"/>
    <p:sldId id="1927" r:id="rId142"/>
  </p:sldIdLst>
  <p:sldSz cx="12192000" cy="6858000"/>
  <p:notesSz cx="6858000" cy="9144000"/>
  <p:defaultTextStyle>
    <a:defPPr>
      <a:defRPr lang="zh-CN"/>
    </a:defPPr>
    <a:lvl1pPr marL="0" lvl="0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1pPr>
    <a:lvl2pPr marL="457200" lvl="1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2pPr>
    <a:lvl3pPr marL="914400" lvl="2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3pPr>
    <a:lvl4pPr marL="1371600" lvl="3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4pPr>
    <a:lvl5pPr marL="1828800" lvl="4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5pPr>
    <a:lvl6pPr marL="2286000" lvl="5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6pPr>
    <a:lvl7pPr marL="2743200" lvl="6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7pPr>
    <a:lvl8pPr marL="3200400" lvl="7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8pPr>
    <a:lvl9pPr marL="3657600" lvl="8" indent="0" algn="l" defTabSz="914400" rtl="0" eaLnBrk="0" fontAlgn="base" latinLnBrk="0" hangingPunct="0">
      <a:lnSpc>
        <a:spcPct val="100000"/>
      </a:lnSpc>
      <a:spcBef>
        <a:spcPct val="0"/>
      </a:spcBef>
      <a:spcAft>
        <a:spcPct val="0"/>
      </a:spcAft>
      <a:buNone/>
      <a:defRPr b="0" i="0" u="none" kern="1200" baseline="0">
        <a:solidFill>
          <a:schemeClr val="tx1"/>
        </a:solidFill>
        <a:latin typeface="Calibri" panose="020F0502020204030204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65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dministrator" initials="A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449"/>
    <p:restoredTop sz="74094" autoAdjust="0"/>
  </p:normalViewPr>
  <p:slideViewPr>
    <p:cSldViewPr snapToGrid="0" snapToObjects="1">
      <p:cViewPr>
        <p:scale>
          <a:sx n="80" d="100"/>
          <a:sy n="80" d="100"/>
        </p:scale>
        <p:origin x="1352" y="248"/>
      </p:cViewPr>
      <p:guideLst>
        <p:guide orient="horz" pos="2160"/>
        <p:guide pos="38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00" Type="http://schemas.openxmlformats.org/officeDocument/2006/relationships/slide" Target="slides/slide9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notesMaster" Target="notesMasters/notesMaster1.xml"/><Relationship Id="rId144" Type="http://schemas.openxmlformats.org/officeDocument/2006/relationships/handoutMaster" Target="handoutMasters/handoutMaster1.xml"/><Relationship Id="rId145" Type="http://schemas.openxmlformats.org/officeDocument/2006/relationships/commentAuthors" Target="commentAuthors.xml"/><Relationship Id="rId146" Type="http://schemas.openxmlformats.org/officeDocument/2006/relationships/presProps" Target="presProps.xml"/><Relationship Id="rId147" Type="http://schemas.openxmlformats.org/officeDocument/2006/relationships/viewProps" Target="viewProps.xml"/><Relationship Id="rId148" Type="http://schemas.openxmlformats.org/officeDocument/2006/relationships/theme" Target="theme/theme1.xml"/><Relationship Id="rId14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D3E5D7-8664-C04D-86E2-87DB7271C9F2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2CF28F11-076A-4D4A-A975-F7E273BE540E}">
      <dgm:prSet phldrT="[文本]" custT="1"/>
      <dgm:spPr/>
      <dgm:t>
        <a:bodyPr/>
        <a:lstStyle/>
        <a:p>
          <a:r>
            <a:rPr 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5C5BFE0-78CE-D040-A21A-82B7513923E0}" type="par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07BCCBF-0A40-5B4D-B65E-B76307E4EABB}" type="sib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2DBF796-7385-404E-9C00-E0A01D86C5B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E363A87-FEB9-1040-8B92-EA481C0CD952}" type="parTrans" cxnId="{A059572E-EB25-E949-9639-4DF2C200ECC4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2D237C5-3BDF-B44A-A9E2-1BC9795D6325}" type="sibTrans" cxnId="{A059572E-EB25-E949-9639-4DF2C200ECC4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55A4FA-93E5-B343-8390-333132E11AFF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53EA1F1-446B-454C-A73F-F86B3FE7345D}" type="parTrans" cxnId="{ACD30813-024B-C94A-846B-02BC9D11D47B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9F5A94F-772B-F141-8E08-0ADACA55803B}" type="sibTrans" cxnId="{ACD30813-024B-C94A-846B-02BC9D11D47B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9B2514D-01D0-3F45-9C34-615F209DDF11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981A34-6C23-B44E-90D5-BD9097EA2949}" type="parTrans" cxnId="{A9472BFC-C403-1340-ACBA-014A01ACABD9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3916DB9-C4D0-1B49-8FEA-7A80815962F0}" type="sibTrans" cxnId="{A9472BFC-C403-1340-ACBA-014A01ACABD9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B2F42E-C95B-6648-B7B4-7DD663B5D617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0ACAAA8-83C7-9340-9879-B1F2DF013F71}" type="parTrans" cxnId="{7E5894C0-E728-5343-A211-236BF4966232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527BA2B-B5F9-2A4B-9A7D-C2241E5590EA}" type="sibTrans" cxnId="{7E5894C0-E728-5343-A211-236BF4966232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9016B85-DC5C-3D40-B03F-28D0BC52D5CF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67A7595-2672-234D-BD2D-58B2A3BA323C}" type="parTrans" cxnId="{5875D22D-C429-134C-B85B-5348D65A9200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CA97032-EC4D-B74D-9FBA-52F7886D618E}" type="sibTrans" cxnId="{5875D22D-C429-134C-B85B-5348D65A9200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8F9DA3A-4D7C-9446-BFCA-0F44CDA18D03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4633AD0-09D9-3041-9E16-93AE69A741E4}" type="parTrans" cxnId="{10D72AAA-8362-1C46-98E7-4A55FE716218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E13418-215B-2E49-96EE-D071D557EAA5}" type="sibTrans" cxnId="{10D72AAA-8362-1C46-98E7-4A55FE716218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5EC3C48-E7A6-494A-8584-3F1BB4893E2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1CDE92-D45E-8C41-8F7D-CE5A7C29BF44}" type="parTrans" cxnId="{A434C0F5-16C8-AA4E-83B1-04F4B7F437FC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F7B7513-208E-B747-B782-221DFB9C6FEE}" type="sibTrans" cxnId="{A434C0F5-16C8-AA4E-83B1-04F4B7F437FC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1D6A45-2F3C-724E-AA19-CD306DF5E920}" type="pres">
      <dgm:prSet presAssocID="{17D3E5D7-8664-C04D-86E2-87DB7271C9F2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9EE7B3B-3FF2-2A41-A9A1-E5CB15E73644}" type="pres">
      <dgm:prSet presAssocID="{2CF28F11-076A-4D4A-A975-F7E273BE540E}" presName="root1" presStyleCnt="0"/>
      <dgm:spPr/>
    </dgm:pt>
    <dgm:pt modelId="{EEFEB3E4-0ABB-4845-ADB4-A89F39FE02A2}" type="pres">
      <dgm:prSet presAssocID="{2CF28F11-076A-4D4A-A975-F7E273BE540E}" presName="LevelOneTextNode" presStyleLbl="node0" presStyleIdx="0" presStyleCnt="1" custAng="5400000" custScaleY="56645" custLinFactX="-96584" custLinFactNeighborX="-100000" custLinFactNeighborY="14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B55483A-D007-6F4E-8412-D70525CE8227}" type="pres">
      <dgm:prSet presAssocID="{2CF28F11-076A-4D4A-A975-F7E273BE540E}" presName="level2hierChild" presStyleCnt="0"/>
      <dgm:spPr/>
    </dgm:pt>
    <dgm:pt modelId="{F219B032-E7AA-864B-A690-17002A7A4DCD}" type="pres">
      <dgm:prSet presAssocID="{9E363A87-FEB9-1040-8B92-EA481C0CD952}" presName="conn2-1" presStyleLbl="parChTrans1D2" presStyleIdx="0" presStyleCnt="3"/>
      <dgm:spPr/>
      <dgm:t>
        <a:bodyPr/>
        <a:lstStyle/>
        <a:p>
          <a:endParaRPr lang="zh-CN" altLang="en-US"/>
        </a:p>
      </dgm:t>
    </dgm:pt>
    <dgm:pt modelId="{68AE48D3-BEC8-0F4E-B8FE-B8CFDF78381D}" type="pres">
      <dgm:prSet presAssocID="{9E363A87-FEB9-1040-8B92-EA481C0CD952}" presName="connTx" presStyleLbl="parChTrans1D2" presStyleIdx="0" presStyleCnt="3"/>
      <dgm:spPr/>
      <dgm:t>
        <a:bodyPr/>
        <a:lstStyle/>
        <a:p>
          <a:endParaRPr lang="zh-CN" altLang="en-US"/>
        </a:p>
      </dgm:t>
    </dgm:pt>
    <dgm:pt modelId="{15DB50BA-A5B0-2E47-9560-533938DBDBEF}" type="pres">
      <dgm:prSet presAssocID="{E2DBF796-7385-404E-9C00-E0A01D86C5B8}" presName="root2" presStyleCnt="0"/>
      <dgm:spPr/>
    </dgm:pt>
    <dgm:pt modelId="{BE75B4E7-7210-5646-9071-2F93266C014B}" type="pres">
      <dgm:prSet presAssocID="{E2DBF796-7385-404E-9C00-E0A01D86C5B8}" presName="LevelTwoTextNode" presStyleLbl="node2" presStyleIdx="0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AA6BD21-69AB-5847-9EA4-986E2B14D6F8}" type="pres">
      <dgm:prSet presAssocID="{E2DBF796-7385-404E-9C00-E0A01D86C5B8}" presName="level3hierChild" presStyleCnt="0"/>
      <dgm:spPr/>
    </dgm:pt>
    <dgm:pt modelId="{F8E850ED-9164-764B-8523-3196B0630A9D}" type="pres">
      <dgm:prSet presAssocID="{067A7595-2672-234D-BD2D-58B2A3BA323C}" presName="conn2-1" presStyleLbl="parChTrans1D3" presStyleIdx="0" presStyleCnt="4"/>
      <dgm:spPr/>
      <dgm:t>
        <a:bodyPr/>
        <a:lstStyle/>
        <a:p>
          <a:endParaRPr lang="zh-CN" altLang="en-US"/>
        </a:p>
      </dgm:t>
    </dgm:pt>
    <dgm:pt modelId="{CCF89BCC-5034-1445-B4E1-6F8C141C834A}" type="pres">
      <dgm:prSet presAssocID="{067A7595-2672-234D-BD2D-58B2A3BA323C}" presName="connTx" presStyleLbl="parChTrans1D3" presStyleIdx="0" presStyleCnt="4"/>
      <dgm:spPr/>
      <dgm:t>
        <a:bodyPr/>
        <a:lstStyle/>
        <a:p>
          <a:endParaRPr lang="zh-CN" altLang="en-US"/>
        </a:p>
      </dgm:t>
    </dgm:pt>
    <dgm:pt modelId="{4166DBE4-2561-CF4A-83DD-233A54CD26AB}" type="pres">
      <dgm:prSet presAssocID="{39016B85-DC5C-3D40-B03F-28D0BC52D5CF}" presName="root2" presStyleCnt="0"/>
      <dgm:spPr/>
    </dgm:pt>
    <dgm:pt modelId="{8B31385E-CE18-4543-8F8A-E6011C747E00}" type="pres">
      <dgm:prSet presAssocID="{39016B85-DC5C-3D40-B03F-28D0BC52D5CF}" presName="LevelTwoTextNode" presStyleLbl="node3" presStyleIdx="0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7D2676-D7E3-BA44-BABE-BEBDE219EB25}" type="pres">
      <dgm:prSet presAssocID="{39016B85-DC5C-3D40-B03F-28D0BC52D5CF}" presName="level3hierChild" presStyleCnt="0"/>
      <dgm:spPr/>
    </dgm:pt>
    <dgm:pt modelId="{558568B0-0151-9B4E-9ED2-26D16C8B7EEC}" type="pres">
      <dgm:prSet presAssocID="{D4633AD0-09D9-3041-9E16-93AE69A741E4}" presName="conn2-1" presStyleLbl="parChTrans1D3" presStyleIdx="1" presStyleCnt="4"/>
      <dgm:spPr/>
      <dgm:t>
        <a:bodyPr/>
        <a:lstStyle/>
        <a:p>
          <a:endParaRPr lang="zh-CN" altLang="en-US"/>
        </a:p>
      </dgm:t>
    </dgm:pt>
    <dgm:pt modelId="{3540FF08-A596-C04E-AAF3-BCE08CB927D9}" type="pres">
      <dgm:prSet presAssocID="{D4633AD0-09D9-3041-9E16-93AE69A741E4}" presName="connTx" presStyleLbl="parChTrans1D3" presStyleIdx="1" presStyleCnt="4"/>
      <dgm:spPr/>
      <dgm:t>
        <a:bodyPr/>
        <a:lstStyle/>
        <a:p>
          <a:endParaRPr lang="zh-CN" altLang="en-US"/>
        </a:p>
      </dgm:t>
    </dgm:pt>
    <dgm:pt modelId="{118B3B30-C312-8448-8E2D-A3F101AD5D45}" type="pres">
      <dgm:prSet presAssocID="{18F9DA3A-4D7C-9446-BFCA-0F44CDA18D03}" presName="root2" presStyleCnt="0"/>
      <dgm:spPr/>
    </dgm:pt>
    <dgm:pt modelId="{AC724316-A224-D24F-9965-3D4EE3A36177}" type="pres">
      <dgm:prSet presAssocID="{18F9DA3A-4D7C-9446-BFCA-0F44CDA18D03}" presName="LevelTwoTextNode" presStyleLbl="node3" presStyleIdx="1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68BE9DB-DFCA-AE41-9EB6-0DFFBAFCBA9B}" type="pres">
      <dgm:prSet presAssocID="{18F9DA3A-4D7C-9446-BFCA-0F44CDA18D03}" presName="level3hierChild" presStyleCnt="0"/>
      <dgm:spPr/>
    </dgm:pt>
    <dgm:pt modelId="{F9811805-1A89-F242-933B-262FC0362FB0}" type="pres">
      <dgm:prSet presAssocID="{9D1CDE92-D45E-8C41-8F7D-CE5A7C29BF44}" presName="conn2-1" presStyleLbl="parChTrans1D3" presStyleIdx="2" presStyleCnt="4"/>
      <dgm:spPr/>
      <dgm:t>
        <a:bodyPr/>
        <a:lstStyle/>
        <a:p>
          <a:endParaRPr lang="zh-CN" altLang="en-US"/>
        </a:p>
      </dgm:t>
    </dgm:pt>
    <dgm:pt modelId="{9D58CDD6-6B21-7242-A4D4-251CCE81AE3D}" type="pres">
      <dgm:prSet presAssocID="{9D1CDE92-D45E-8C41-8F7D-CE5A7C29BF44}" presName="connTx" presStyleLbl="parChTrans1D3" presStyleIdx="2" presStyleCnt="4"/>
      <dgm:spPr/>
      <dgm:t>
        <a:bodyPr/>
        <a:lstStyle/>
        <a:p>
          <a:endParaRPr lang="zh-CN" altLang="en-US"/>
        </a:p>
      </dgm:t>
    </dgm:pt>
    <dgm:pt modelId="{CADBDACD-48FC-E544-A2B8-42527F10EC72}" type="pres">
      <dgm:prSet presAssocID="{C5EC3C48-E7A6-494A-8584-3F1BB4893E28}" presName="root2" presStyleCnt="0"/>
      <dgm:spPr/>
    </dgm:pt>
    <dgm:pt modelId="{5AEAA0A7-DD4A-C041-8F08-1CACF7063586}" type="pres">
      <dgm:prSet presAssocID="{C5EC3C48-E7A6-494A-8584-3F1BB4893E28}" presName="LevelTwoTextNode" presStyleLbl="node3" presStyleIdx="2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61DA3B-A15A-434A-A4D6-C1CF7534B1E6}" type="pres">
      <dgm:prSet presAssocID="{C5EC3C48-E7A6-494A-8584-3F1BB4893E28}" presName="level3hierChild" presStyleCnt="0"/>
      <dgm:spPr/>
    </dgm:pt>
    <dgm:pt modelId="{9B3848EB-5611-4B4D-BEF9-8845BDCB1FCD}" type="pres">
      <dgm:prSet presAssocID="{C0ACAAA8-83C7-9340-9879-B1F2DF013F71}" presName="conn2-1" presStyleLbl="parChTrans1D3" presStyleIdx="3" presStyleCnt="4"/>
      <dgm:spPr/>
      <dgm:t>
        <a:bodyPr/>
        <a:lstStyle/>
        <a:p>
          <a:endParaRPr lang="zh-CN" altLang="en-US"/>
        </a:p>
      </dgm:t>
    </dgm:pt>
    <dgm:pt modelId="{279FD7EF-F446-AC4D-A76A-A39404D2BAA0}" type="pres">
      <dgm:prSet presAssocID="{C0ACAAA8-83C7-9340-9879-B1F2DF013F71}" presName="connTx" presStyleLbl="parChTrans1D3" presStyleIdx="3" presStyleCnt="4"/>
      <dgm:spPr/>
      <dgm:t>
        <a:bodyPr/>
        <a:lstStyle/>
        <a:p>
          <a:endParaRPr lang="zh-CN" altLang="en-US"/>
        </a:p>
      </dgm:t>
    </dgm:pt>
    <dgm:pt modelId="{80AAC0C7-C1CB-7747-B985-C0385B67F2C9}" type="pres">
      <dgm:prSet presAssocID="{BFB2F42E-C95B-6648-B7B4-7DD663B5D617}" presName="root2" presStyleCnt="0"/>
      <dgm:spPr/>
    </dgm:pt>
    <dgm:pt modelId="{3F12E44E-94E2-8A4A-AB94-0749A18706A3}" type="pres">
      <dgm:prSet presAssocID="{BFB2F42E-C95B-6648-B7B4-7DD663B5D617}" presName="LevelTwoTextNode" presStyleLbl="node3" presStyleIdx="3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C7FF55-C2C6-CD4F-83C9-E2BD0879513F}" type="pres">
      <dgm:prSet presAssocID="{BFB2F42E-C95B-6648-B7B4-7DD663B5D617}" presName="level3hierChild" presStyleCnt="0"/>
      <dgm:spPr/>
    </dgm:pt>
    <dgm:pt modelId="{3D6E81E9-0D40-7845-95A4-EDB96867CBE5}" type="pres">
      <dgm:prSet presAssocID="{153EA1F1-446B-454C-A73F-F86B3FE7345D}" presName="conn2-1" presStyleLbl="parChTrans1D2" presStyleIdx="1" presStyleCnt="3"/>
      <dgm:spPr/>
      <dgm:t>
        <a:bodyPr/>
        <a:lstStyle/>
        <a:p>
          <a:endParaRPr lang="zh-CN" altLang="en-US"/>
        </a:p>
      </dgm:t>
    </dgm:pt>
    <dgm:pt modelId="{8CCF7F9C-96F8-DD49-8724-E6D55CD09B4D}" type="pres">
      <dgm:prSet presAssocID="{153EA1F1-446B-454C-A73F-F86B3FE7345D}" presName="connTx" presStyleLbl="parChTrans1D2" presStyleIdx="1" presStyleCnt="3"/>
      <dgm:spPr/>
      <dgm:t>
        <a:bodyPr/>
        <a:lstStyle/>
        <a:p>
          <a:endParaRPr lang="zh-CN" altLang="en-US"/>
        </a:p>
      </dgm:t>
    </dgm:pt>
    <dgm:pt modelId="{9E360DCC-3064-204D-AC30-CABD9CA43FDD}" type="pres">
      <dgm:prSet presAssocID="{BE55A4FA-93E5-B343-8390-333132E11AFF}" presName="root2" presStyleCnt="0"/>
      <dgm:spPr/>
    </dgm:pt>
    <dgm:pt modelId="{C4168C57-9662-2449-83FD-A912C0CE69A9}" type="pres">
      <dgm:prSet presAssocID="{BE55A4FA-93E5-B343-8390-333132E11AFF}" presName="LevelTwoTextNode" presStyleLbl="node2" presStyleIdx="1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5AE611-45B7-B045-A6AB-861AC7FBBD51}" type="pres">
      <dgm:prSet presAssocID="{BE55A4FA-93E5-B343-8390-333132E11AFF}" presName="level3hierChild" presStyleCnt="0"/>
      <dgm:spPr/>
    </dgm:pt>
    <dgm:pt modelId="{EABB5A68-C9A6-7B4C-86FC-3C9296E0A7FE}" type="pres">
      <dgm:prSet presAssocID="{BF981A34-6C23-B44E-90D5-BD9097EA2949}" presName="conn2-1" presStyleLbl="parChTrans1D2" presStyleIdx="2" presStyleCnt="3"/>
      <dgm:spPr/>
      <dgm:t>
        <a:bodyPr/>
        <a:lstStyle/>
        <a:p>
          <a:endParaRPr lang="zh-CN" altLang="en-US"/>
        </a:p>
      </dgm:t>
    </dgm:pt>
    <dgm:pt modelId="{F7EF9FDB-9AAB-B84F-B654-2423CCC586AB}" type="pres">
      <dgm:prSet presAssocID="{BF981A34-6C23-B44E-90D5-BD9097EA2949}" presName="connTx" presStyleLbl="parChTrans1D2" presStyleIdx="2" presStyleCnt="3"/>
      <dgm:spPr/>
      <dgm:t>
        <a:bodyPr/>
        <a:lstStyle/>
        <a:p>
          <a:endParaRPr lang="zh-CN" altLang="en-US"/>
        </a:p>
      </dgm:t>
    </dgm:pt>
    <dgm:pt modelId="{CB989A66-79AF-A540-9219-2B01AC6C2AD1}" type="pres">
      <dgm:prSet presAssocID="{09B2514D-01D0-3F45-9C34-615F209DDF11}" presName="root2" presStyleCnt="0"/>
      <dgm:spPr/>
    </dgm:pt>
    <dgm:pt modelId="{71942F81-3990-8145-9986-F4B0AE5BBA40}" type="pres">
      <dgm:prSet presAssocID="{09B2514D-01D0-3F45-9C34-615F209DDF11}" presName="LevelTwoTextNode" presStyleLbl="node2" presStyleIdx="2" presStyleCnt="3" custScaleX="155318" custLinFactNeighborX="26722" custLinFactNeighborY="347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66EE55-080F-C049-9AAA-6849731795D9}" type="pres">
      <dgm:prSet presAssocID="{09B2514D-01D0-3F45-9C34-615F209DDF11}" presName="level3hierChild" presStyleCnt="0"/>
      <dgm:spPr/>
    </dgm:pt>
  </dgm:ptLst>
  <dgm:cxnLst>
    <dgm:cxn modelId="{05381C32-D39B-8442-B650-902092F423F5}" type="presOf" srcId="{D4633AD0-09D9-3041-9E16-93AE69A741E4}" destId="{3540FF08-A596-C04E-AAF3-BCE08CB927D9}" srcOrd="1" destOrd="0" presId="urn:microsoft.com/office/officeart/2008/layout/HorizontalMultiLevelHierarchy"/>
    <dgm:cxn modelId="{04D48299-EE22-B548-8267-74B4C40CF3DB}" type="presOf" srcId="{18F9DA3A-4D7C-9446-BFCA-0F44CDA18D03}" destId="{AC724316-A224-D24F-9965-3D4EE3A36177}" srcOrd="0" destOrd="0" presId="urn:microsoft.com/office/officeart/2008/layout/HorizontalMultiLevelHierarchy"/>
    <dgm:cxn modelId="{9E838164-3E6F-594F-8DEE-0BC3D1C1FFE1}" type="presOf" srcId="{E2DBF796-7385-404E-9C00-E0A01D86C5B8}" destId="{BE75B4E7-7210-5646-9071-2F93266C014B}" srcOrd="0" destOrd="0" presId="urn:microsoft.com/office/officeart/2008/layout/HorizontalMultiLevelHierarchy"/>
    <dgm:cxn modelId="{380A1821-4BB2-5D40-BD4D-003349949600}" type="presOf" srcId="{C0ACAAA8-83C7-9340-9879-B1F2DF013F71}" destId="{279FD7EF-F446-AC4D-A76A-A39404D2BAA0}" srcOrd="1" destOrd="0" presId="urn:microsoft.com/office/officeart/2008/layout/HorizontalMultiLevelHierarchy"/>
    <dgm:cxn modelId="{2A295032-37B1-EB4D-A5E7-337E609EDFFC}" type="presOf" srcId="{9D1CDE92-D45E-8C41-8F7D-CE5A7C29BF44}" destId="{F9811805-1A89-F242-933B-262FC0362FB0}" srcOrd="0" destOrd="0" presId="urn:microsoft.com/office/officeart/2008/layout/HorizontalMultiLevelHierarchy"/>
    <dgm:cxn modelId="{606B92CA-AA16-2B48-9D82-4C58AC663077}" srcId="{17D3E5D7-8664-C04D-86E2-87DB7271C9F2}" destId="{2CF28F11-076A-4D4A-A975-F7E273BE540E}" srcOrd="0" destOrd="0" parTransId="{F5C5BFE0-78CE-D040-A21A-82B7513923E0}" sibTransId="{407BCCBF-0A40-5B4D-B65E-B76307E4EABB}"/>
    <dgm:cxn modelId="{DFD228D1-A89B-C04E-8DB2-B37F12EBD68B}" type="presOf" srcId="{BF981A34-6C23-B44E-90D5-BD9097EA2949}" destId="{F7EF9FDB-9AAB-B84F-B654-2423CCC586AB}" srcOrd="1" destOrd="0" presId="urn:microsoft.com/office/officeart/2008/layout/HorizontalMultiLevelHierarchy"/>
    <dgm:cxn modelId="{8E78A0A0-D151-864C-9F8E-A9184C1D656D}" type="presOf" srcId="{17D3E5D7-8664-C04D-86E2-87DB7271C9F2}" destId="{381D6A45-2F3C-724E-AA19-CD306DF5E920}" srcOrd="0" destOrd="0" presId="urn:microsoft.com/office/officeart/2008/layout/HorizontalMultiLevelHierarchy"/>
    <dgm:cxn modelId="{D2047F2C-6F4A-C847-BD1E-C504C167E2FF}" type="presOf" srcId="{C0ACAAA8-83C7-9340-9879-B1F2DF013F71}" destId="{9B3848EB-5611-4B4D-BEF9-8845BDCB1FCD}" srcOrd="0" destOrd="0" presId="urn:microsoft.com/office/officeart/2008/layout/HorizontalMultiLevelHierarchy"/>
    <dgm:cxn modelId="{E6017ED6-E123-A24D-9241-B702D9686347}" type="presOf" srcId="{153EA1F1-446B-454C-A73F-F86B3FE7345D}" destId="{8CCF7F9C-96F8-DD49-8724-E6D55CD09B4D}" srcOrd="1" destOrd="0" presId="urn:microsoft.com/office/officeart/2008/layout/HorizontalMultiLevelHierarchy"/>
    <dgm:cxn modelId="{04C11FDA-E704-BC42-BAD8-FA233D17CB81}" type="presOf" srcId="{C5EC3C48-E7A6-494A-8584-3F1BB4893E28}" destId="{5AEAA0A7-DD4A-C041-8F08-1CACF7063586}" srcOrd="0" destOrd="0" presId="urn:microsoft.com/office/officeart/2008/layout/HorizontalMultiLevelHierarchy"/>
    <dgm:cxn modelId="{A682149B-6AA6-FC45-84FE-428238E3AD73}" type="presOf" srcId="{39016B85-DC5C-3D40-B03F-28D0BC52D5CF}" destId="{8B31385E-CE18-4543-8F8A-E6011C747E00}" srcOrd="0" destOrd="0" presId="urn:microsoft.com/office/officeart/2008/layout/HorizontalMultiLevelHierarchy"/>
    <dgm:cxn modelId="{6CB6C671-2070-F549-B184-E617C71AC66B}" type="presOf" srcId="{09B2514D-01D0-3F45-9C34-615F209DDF11}" destId="{71942F81-3990-8145-9986-F4B0AE5BBA40}" srcOrd="0" destOrd="0" presId="urn:microsoft.com/office/officeart/2008/layout/HorizontalMultiLevelHierarchy"/>
    <dgm:cxn modelId="{5B125D8E-3806-AF48-BCFE-8AE54F7535F5}" type="presOf" srcId="{2CF28F11-076A-4D4A-A975-F7E273BE540E}" destId="{EEFEB3E4-0ABB-4845-ADB4-A89F39FE02A2}" srcOrd="0" destOrd="0" presId="urn:microsoft.com/office/officeart/2008/layout/HorizontalMultiLevelHierarchy"/>
    <dgm:cxn modelId="{ACD30813-024B-C94A-846B-02BC9D11D47B}" srcId="{2CF28F11-076A-4D4A-A975-F7E273BE540E}" destId="{BE55A4FA-93E5-B343-8390-333132E11AFF}" srcOrd="1" destOrd="0" parTransId="{153EA1F1-446B-454C-A73F-F86B3FE7345D}" sibTransId="{E9F5A94F-772B-F141-8E08-0ADACA55803B}"/>
    <dgm:cxn modelId="{17B17566-2102-4F45-9A5F-FDB4BB89C8A8}" type="presOf" srcId="{BFB2F42E-C95B-6648-B7B4-7DD663B5D617}" destId="{3F12E44E-94E2-8A4A-AB94-0749A18706A3}" srcOrd="0" destOrd="0" presId="urn:microsoft.com/office/officeart/2008/layout/HorizontalMultiLevelHierarchy"/>
    <dgm:cxn modelId="{A9472BFC-C403-1340-ACBA-014A01ACABD9}" srcId="{2CF28F11-076A-4D4A-A975-F7E273BE540E}" destId="{09B2514D-01D0-3F45-9C34-615F209DDF11}" srcOrd="2" destOrd="0" parTransId="{BF981A34-6C23-B44E-90D5-BD9097EA2949}" sibTransId="{83916DB9-C4D0-1B49-8FEA-7A80815962F0}"/>
    <dgm:cxn modelId="{5875D22D-C429-134C-B85B-5348D65A9200}" srcId="{E2DBF796-7385-404E-9C00-E0A01D86C5B8}" destId="{39016B85-DC5C-3D40-B03F-28D0BC52D5CF}" srcOrd="0" destOrd="0" parTransId="{067A7595-2672-234D-BD2D-58B2A3BA323C}" sibTransId="{2CA97032-EC4D-B74D-9FBA-52F7886D618E}"/>
    <dgm:cxn modelId="{039501A4-0928-4F4A-97E7-81AD77601FBD}" type="presOf" srcId="{067A7595-2672-234D-BD2D-58B2A3BA323C}" destId="{CCF89BCC-5034-1445-B4E1-6F8C141C834A}" srcOrd="1" destOrd="0" presId="urn:microsoft.com/office/officeart/2008/layout/HorizontalMultiLevelHierarchy"/>
    <dgm:cxn modelId="{B7AAAE2B-4B69-AB4C-9F57-9D413682D76C}" type="presOf" srcId="{9E363A87-FEB9-1040-8B92-EA481C0CD952}" destId="{68AE48D3-BEC8-0F4E-B8FE-B8CFDF78381D}" srcOrd="1" destOrd="0" presId="urn:microsoft.com/office/officeart/2008/layout/HorizontalMultiLevelHierarchy"/>
    <dgm:cxn modelId="{07A02C26-0A2B-6E4A-97B8-AEDB4EE331E3}" type="presOf" srcId="{D4633AD0-09D9-3041-9E16-93AE69A741E4}" destId="{558568B0-0151-9B4E-9ED2-26D16C8B7EEC}" srcOrd="0" destOrd="0" presId="urn:microsoft.com/office/officeart/2008/layout/HorizontalMultiLevelHierarchy"/>
    <dgm:cxn modelId="{C03FDADE-34AB-4847-A614-E52580391087}" type="presOf" srcId="{153EA1F1-446B-454C-A73F-F86B3FE7345D}" destId="{3D6E81E9-0D40-7845-95A4-EDB96867CBE5}" srcOrd="0" destOrd="0" presId="urn:microsoft.com/office/officeart/2008/layout/HorizontalMultiLevelHierarchy"/>
    <dgm:cxn modelId="{39D444D3-8BA1-5F4A-9A77-5BD8B322B2BE}" type="presOf" srcId="{9D1CDE92-D45E-8C41-8F7D-CE5A7C29BF44}" destId="{9D58CDD6-6B21-7242-A4D4-251CCE81AE3D}" srcOrd="1" destOrd="0" presId="urn:microsoft.com/office/officeart/2008/layout/HorizontalMultiLevelHierarchy"/>
    <dgm:cxn modelId="{9D1EEE02-D380-B447-9A88-D81F8D116E8D}" type="presOf" srcId="{9E363A87-FEB9-1040-8B92-EA481C0CD952}" destId="{F219B032-E7AA-864B-A690-17002A7A4DCD}" srcOrd="0" destOrd="0" presId="urn:microsoft.com/office/officeart/2008/layout/HorizontalMultiLevelHierarchy"/>
    <dgm:cxn modelId="{A059572E-EB25-E949-9639-4DF2C200ECC4}" srcId="{2CF28F11-076A-4D4A-A975-F7E273BE540E}" destId="{E2DBF796-7385-404E-9C00-E0A01D86C5B8}" srcOrd="0" destOrd="0" parTransId="{9E363A87-FEB9-1040-8B92-EA481C0CD952}" sibTransId="{62D237C5-3BDF-B44A-A9E2-1BC9795D6325}"/>
    <dgm:cxn modelId="{7AE6A9DE-1409-8A40-A341-912E89167D2E}" type="presOf" srcId="{BE55A4FA-93E5-B343-8390-333132E11AFF}" destId="{C4168C57-9662-2449-83FD-A912C0CE69A9}" srcOrd="0" destOrd="0" presId="urn:microsoft.com/office/officeart/2008/layout/HorizontalMultiLevelHierarchy"/>
    <dgm:cxn modelId="{A434C0F5-16C8-AA4E-83B1-04F4B7F437FC}" srcId="{E2DBF796-7385-404E-9C00-E0A01D86C5B8}" destId="{C5EC3C48-E7A6-494A-8584-3F1BB4893E28}" srcOrd="2" destOrd="0" parTransId="{9D1CDE92-D45E-8C41-8F7D-CE5A7C29BF44}" sibTransId="{AF7B7513-208E-B747-B782-221DFB9C6FEE}"/>
    <dgm:cxn modelId="{7E1EA41F-6324-C848-A1FF-CE8EE824FCF4}" type="presOf" srcId="{BF981A34-6C23-B44E-90D5-BD9097EA2949}" destId="{EABB5A68-C9A6-7B4C-86FC-3C9296E0A7FE}" srcOrd="0" destOrd="0" presId="urn:microsoft.com/office/officeart/2008/layout/HorizontalMultiLevelHierarchy"/>
    <dgm:cxn modelId="{10D72AAA-8362-1C46-98E7-4A55FE716218}" srcId="{E2DBF796-7385-404E-9C00-E0A01D86C5B8}" destId="{18F9DA3A-4D7C-9446-BFCA-0F44CDA18D03}" srcOrd="1" destOrd="0" parTransId="{D4633AD0-09D9-3041-9E16-93AE69A741E4}" sibTransId="{38E13418-215B-2E49-96EE-D071D557EAA5}"/>
    <dgm:cxn modelId="{A7BF58E3-EF3D-FC42-A594-2DD532C64466}" type="presOf" srcId="{067A7595-2672-234D-BD2D-58B2A3BA323C}" destId="{F8E850ED-9164-764B-8523-3196B0630A9D}" srcOrd="0" destOrd="0" presId="urn:microsoft.com/office/officeart/2008/layout/HorizontalMultiLevelHierarchy"/>
    <dgm:cxn modelId="{7E5894C0-E728-5343-A211-236BF4966232}" srcId="{E2DBF796-7385-404E-9C00-E0A01D86C5B8}" destId="{BFB2F42E-C95B-6648-B7B4-7DD663B5D617}" srcOrd="3" destOrd="0" parTransId="{C0ACAAA8-83C7-9340-9879-B1F2DF013F71}" sibTransId="{3527BA2B-B5F9-2A4B-9A7D-C2241E5590EA}"/>
    <dgm:cxn modelId="{8ED39530-B975-6E41-9028-202F97A8DEC5}" type="presParOf" srcId="{381D6A45-2F3C-724E-AA19-CD306DF5E920}" destId="{29EE7B3B-3FF2-2A41-A9A1-E5CB15E73644}" srcOrd="0" destOrd="0" presId="urn:microsoft.com/office/officeart/2008/layout/HorizontalMultiLevelHierarchy"/>
    <dgm:cxn modelId="{76C87605-64EB-274D-86AE-67516ADFFD81}" type="presParOf" srcId="{29EE7B3B-3FF2-2A41-A9A1-E5CB15E73644}" destId="{EEFEB3E4-0ABB-4845-ADB4-A89F39FE02A2}" srcOrd="0" destOrd="0" presId="urn:microsoft.com/office/officeart/2008/layout/HorizontalMultiLevelHierarchy"/>
    <dgm:cxn modelId="{100B9A7F-F045-244F-979B-B78E218C4FCD}" type="presParOf" srcId="{29EE7B3B-3FF2-2A41-A9A1-E5CB15E73644}" destId="{BB55483A-D007-6F4E-8412-D70525CE8227}" srcOrd="1" destOrd="0" presId="urn:microsoft.com/office/officeart/2008/layout/HorizontalMultiLevelHierarchy"/>
    <dgm:cxn modelId="{4097FBC8-A017-6746-A62B-1194EA6D700A}" type="presParOf" srcId="{BB55483A-D007-6F4E-8412-D70525CE8227}" destId="{F219B032-E7AA-864B-A690-17002A7A4DCD}" srcOrd="0" destOrd="0" presId="urn:microsoft.com/office/officeart/2008/layout/HorizontalMultiLevelHierarchy"/>
    <dgm:cxn modelId="{9D8D92DB-2822-6B4F-BA80-BEDA6ACC4C3A}" type="presParOf" srcId="{F219B032-E7AA-864B-A690-17002A7A4DCD}" destId="{68AE48D3-BEC8-0F4E-B8FE-B8CFDF78381D}" srcOrd="0" destOrd="0" presId="urn:microsoft.com/office/officeart/2008/layout/HorizontalMultiLevelHierarchy"/>
    <dgm:cxn modelId="{1D8F40D8-BBED-414A-8070-BD3A3E4E42BB}" type="presParOf" srcId="{BB55483A-D007-6F4E-8412-D70525CE8227}" destId="{15DB50BA-A5B0-2E47-9560-533938DBDBEF}" srcOrd="1" destOrd="0" presId="urn:microsoft.com/office/officeart/2008/layout/HorizontalMultiLevelHierarchy"/>
    <dgm:cxn modelId="{30B60FC4-00CC-8C4F-81F5-A53A647A1E39}" type="presParOf" srcId="{15DB50BA-A5B0-2E47-9560-533938DBDBEF}" destId="{BE75B4E7-7210-5646-9071-2F93266C014B}" srcOrd="0" destOrd="0" presId="urn:microsoft.com/office/officeart/2008/layout/HorizontalMultiLevelHierarchy"/>
    <dgm:cxn modelId="{A52C4CD1-3BB7-4649-92C3-3391A7426553}" type="presParOf" srcId="{15DB50BA-A5B0-2E47-9560-533938DBDBEF}" destId="{3AA6BD21-69AB-5847-9EA4-986E2B14D6F8}" srcOrd="1" destOrd="0" presId="urn:microsoft.com/office/officeart/2008/layout/HorizontalMultiLevelHierarchy"/>
    <dgm:cxn modelId="{91A8C8F9-D3F9-7840-AC32-61C0B7AFADB2}" type="presParOf" srcId="{3AA6BD21-69AB-5847-9EA4-986E2B14D6F8}" destId="{F8E850ED-9164-764B-8523-3196B0630A9D}" srcOrd="0" destOrd="0" presId="urn:microsoft.com/office/officeart/2008/layout/HorizontalMultiLevelHierarchy"/>
    <dgm:cxn modelId="{734A2656-F2A0-2C4F-B7F2-DA75F4346AE1}" type="presParOf" srcId="{F8E850ED-9164-764B-8523-3196B0630A9D}" destId="{CCF89BCC-5034-1445-B4E1-6F8C141C834A}" srcOrd="0" destOrd="0" presId="urn:microsoft.com/office/officeart/2008/layout/HorizontalMultiLevelHierarchy"/>
    <dgm:cxn modelId="{5BCDE5EF-D44B-7443-989B-3CF9827E0044}" type="presParOf" srcId="{3AA6BD21-69AB-5847-9EA4-986E2B14D6F8}" destId="{4166DBE4-2561-CF4A-83DD-233A54CD26AB}" srcOrd="1" destOrd="0" presId="urn:microsoft.com/office/officeart/2008/layout/HorizontalMultiLevelHierarchy"/>
    <dgm:cxn modelId="{B803F8DA-4424-CC4C-BF5B-49A5B44C2C9A}" type="presParOf" srcId="{4166DBE4-2561-CF4A-83DD-233A54CD26AB}" destId="{8B31385E-CE18-4543-8F8A-E6011C747E00}" srcOrd="0" destOrd="0" presId="urn:microsoft.com/office/officeart/2008/layout/HorizontalMultiLevelHierarchy"/>
    <dgm:cxn modelId="{EAF5D8E5-B845-784C-A925-EA08A3D16F4E}" type="presParOf" srcId="{4166DBE4-2561-CF4A-83DD-233A54CD26AB}" destId="{E57D2676-D7E3-BA44-BABE-BEBDE219EB25}" srcOrd="1" destOrd="0" presId="urn:microsoft.com/office/officeart/2008/layout/HorizontalMultiLevelHierarchy"/>
    <dgm:cxn modelId="{86AF79DF-F1A0-A343-B65F-EA6537F91D8C}" type="presParOf" srcId="{3AA6BD21-69AB-5847-9EA4-986E2B14D6F8}" destId="{558568B0-0151-9B4E-9ED2-26D16C8B7EEC}" srcOrd="2" destOrd="0" presId="urn:microsoft.com/office/officeart/2008/layout/HorizontalMultiLevelHierarchy"/>
    <dgm:cxn modelId="{B6CD6A3E-ABAD-184D-B335-6BFB28C64453}" type="presParOf" srcId="{558568B0-0151-9B4E-9ED2-26D16C8B7EEC}" destId="{3540FF08-A596-C04E-AAF3-BCE08CB927D9}" srcOrd="0" destOrd="0" presId="urn:microsoft.com/office/officeart/2008/layout/HorizontalMultiLevelHierarchy"/>
    <dgm:cxn modelId="{59DBEAF6-118D-5944-AA13-893B110C6EE1}" type="presParOf" srcId="{3AA6BD21-69AB-5847-9EA4-986E2B14D6F8}" destId="{118B3B30-C312-8448-8E2D-A3F101AD5D45}" srcOrd="3" destOrd="0" presId="urn:microsoft.com/office/officeart/2008/layout/HorizontalMultiLevelHierarchy"/>
    <dgm:cxn modelId="{A66DF3A7-9E87-5948-A8E2-BF4B83BB4927}" type="presParOf" srcId="{118B3B30-C312-8448-8E2D-A3F101AD5D45}" destId="{AC724316-A224-D24F-9965-3D4EE3A36177}" srcOrd="0" destOrd="0" presId="urn:microsoft.com/office/officeart/2008/layout/HorizontalMultiLevelHierarchy"/>
    <dgm:cxn modelId="{5E4901FC-AC8D-A54C-A0E9-11AEE2521DE7}" type="presParOf" srcId="{118B3B30-C312-8448-8E2D-A3F101AD5D45}" destId="{068BE9DB-DFCA-AE41-9EB6-0DFFBAFCBA9B}" srcOrd="1" destOrd="0" presId="urn:microsoft.com/office/officeart/2008/layout/HorizontalMultiLevelHierarchy"/>
    <dgm:cxn modelId="{7747963D-13E8-9641-8E04-28790F6D56D3}" type="presParOf" srcId="{3AA6BD21-69AB-5847-9EA4-986E2B14D6F8}" destId="{F9811805-1A89-F242-933B-262FC0362FB0}" srcOrd="4" destOrd="0" presId="urn:microsoft.com/office/officeart/2008/layout/HorizontalMultiLevelHierarchy"/>
    <dgm:cxn modelId="{ED5AC452-2FAC-064E-96E8-4BEDD38EC6FF}" type="presParOf" srcId="{F9811805-1A89-F242-933B-262FC0362FB0}" destId="{9D58CDD6-6B21-7242-A4D4-251CCE81AE3D}" srcOrd="0" destOrd="0" presId="urn:microsoft.com/office/officeart/2008/layout/HorizontalMultiLevelHierarchy"/>
    <dgm:cxn modelId="{E4AFEAC3-36E1-A647-B72A-0123938A8991}" type="presParOf" srcId="{3AA6BD21-69AB-5847-9EA4-986E2B14D6F8}" destId="{CADBDACD-48FC-E544-A2B8-42527F10EC72}" srcOrd="5" destOrd="0" presId="urn:microsoft.com/office/officeart/2008/layout/HorizontalMultiLevelHierarchy"/>
    <dgm:cxn modelId="{564026D0-5441-B24E-BAB6-208C5B33A638}" type="presParOf" srcId="{CADBDACD-48FC-E544-A2B8-42527F10EC72}" destId="{5AEAA0A7-DD4A-C041-8F08-1CACF7063586}" srcOrd="0" destOrd="0" presId="urn:microsoft.com/office/officeart/2008/layout/HorizontalMultiLevelHierarchy"/>
    <dgm:cxn modelId="{87527A8A-1A14-E744-A483-CE5288025C54}" type="presParOf" srcId="{CADBDACD-48FC-E544-A2B8-42527F10EC72}" destId="{A861DA3B-A15A-434A-A4D6-C1CF7534B1E6}" srcOrd="1" destOrd="0" presId="urn:microsoft.com/office/officeart/2008/layout/HorizontalMultiLevelHierarchy"/>
    <dgm:cxn modelId="{4AB791C7-8EFA-C34A-87BA-E787FC407547}" type="presParOf" srcId="{3AA6BD21-69AB-5847-9EA4-986E2B14D6F8}" destId="{9B3848EB-5611-4B4D-BEF9-8845BDCB1FCD}" srcOrd="6" destOrd="0" presId="urn:microsoft.com/office/officeart/2008/layout/HorizontalMultiLevelHierarchy"/>
    <dgm:cxn modelId="{4C08CCAF-BF58-9A4D-A68E-9D458A46FF6E}" type="presParOf" srcId="{9B3848EB-5611-4B4D-BEF9-8845BDCB1FCD}" destId="{279FD7EF-F446-AC4D-A76A-A39404D2BAA0}" srcOrd="0" destOrd="0" presId="urn:microsoft.com/office/officeart/2008/layout/HorizontalMultiLevelHierarchy"/>
    <dgm:cxn modelId="{B1469DBB-5752-4543-BB98-D631982FC7C9}" type="presParOf" srcId="{3AA6BD21-69AB-5847-9EA4-986E2B14D6F8}" destId="{80AAC0C7-C1CB-7747-B985-C0385B67F2C9}" srcOrd="7" destOrd="0" presId="urn:microsoft.com/office/officeart/2008/layout/HorizontalMultiLevelHierarchy"/>
    <dgm:cxn modelId="{20D31E6F-C941-FF4B-9407-32DF1590DD54}" type="presParOf" srcId="{80AAC0C7-C1CB-7747-B985-C0385B67F2C9}" destId="{3F12E44E-94E2-8A4A-AB94-0749A18706A3}" srcOrd="0" destOrd="0" presId="urn:microsoft.com/office/officeart/2008/layout/HorizontalMultiLevelHierarchy"/>
    <dgm:cxn modelId="{A3BE2D6D-2BFF-F948-B190-F017F689701A}" type="presParOf" srcId="{80AAC0C7-C1CB-7747-B985-C0385B67F2C9}" destId="{82C7FF55-C2C6-CD4F-83C9-E2BD0879513F}" srcOrd="1" destOrd="0" presId="urn:microsoft.com/office/officeart/2008/layout/HorizontalMultiLevelHierarchy"/>
    <dgm:cxn modelId="{CFDF675F-21D3-1F4A-A83B-064753DD2A0C}" type="presParOf" srcId="{BB55483A-D007-6F4E-8412-D70525CE8227}" destId="{3D6E81E9-0D40-7845-95A4-EDB96867CBE5}" srcOrd="2" destOrd="0" presId="urn:microsoft.com/office/officeart/2008/layout/HorizontalMultiLevelHierarchy"/>
    <dgm:cxn modelId="{B492A345-3015-DE48-81A8-92E1FFAA3417}" type="presParOf" srcId="{3D6E81E9-0D40-7845-95A4-EDB96867CBE5}" destId="{8CCF7F9C-96F8-DD49-8724-E6D55CD09B4D}" srcOrd="0" destOrd="0" presId="urn:microsoft.com/office/officeart/2008/layout/HorizontalMultiLevelHierarchy"/>
    <dgm:cxn modelId="{65792851-098C-DA43-9670-3CE27B608545}" type="presParOf" srcId="{BB55483A-D007-6F4E-8412-D70525CE8227}" destId="{9E360DCC-3064-204D-AC30-CABD9CA43FDD}" srcOrd="3" destOrd="0" presId="urn:microsoft.com/office/officeart/2008/layout/HorizontalMultiLevelHierarchy"/>
    <dgm:cxn modelId="{E3725A17-ADA6-2948-A683-9F0C2C062251}" type="presParOf" srcId="{9E360DCC-3064-204D-AC30-CABD9CA43FDD}" destId="{C4168C57-9662-2449-83FD-A912C0CE69A9}" srcOrd="0" destOrd="0" presId="urn:microsoft.com/office/officeart/2008/layout/HorizontalMultiLevelHierarchy"/>
    <dgm:cxn modelId="{7484024C-33A4-7A41-83A4-0AB29AAB1E89}" type="presParOf" srcId="{9E360DCC-3064-204D-AC30-CABD9CA43FDD}" destId="{115AE611-45B7-B045-A6AB-861AC7FBBD51}" srcOrd="1" destOrd="0" presId="urn:microsoft.com/office/officeart/2008/layout/HorizontalMultiLevelHierarchy"/>
    <dgm:cxn modelId="{549B02B5-D114-F24A-8E36-936AF398E83A}" type="presParOf" srcId="{BB55483A-D007-6F4E-8412-D70525CE8227}" destId="{EABB5A68-C9A6-7B4C-86FC-3C9296E0A7FE}" srcOrd="4" destOrd="0" presId="urn:microsoft.com/office/officeart/2008/layout/HorizontalMultiLevelHierarchy"/>
    <dgm:cxn modelId="{6A8D6798-CCD8-964D-AD67-F3F4AEE0AAC2}" type="presParOf" srcId="{EABB5A68-C9A6-7B4C-86FC-3C9296E0A7FE}" destId="{F7EF9FDB-9AAB-B84F-B654-2423CCC586AB}" srcOrd="0" destOrd="0" presId="urn:microsoft.com/office/officeart/2008/layout/HorizontalMultiLevelHierarchy"/>
    <dgm:cxn modelId="{E7110B11-6C6F-E741-8313-236463F17D3F}" type="presParOf" srcId="{BB55483A-D007-6F4E-8412-D70525CE8227}" destId="{CB989A66-79AF-A540-9219-2B01AC6C2AD1}" srcOrd="5" destOrd="0" presId="urn:microsoft.com/office/officeart/2008/layout/HorizontalMultiLevelHierarchy"/>
    <dgm:cxn modelId="{F5C57B26-B24B-8447-84DF-731A65B13F97}" type="presParOf" srcId="{CB989A66-79AF-A540-9219-2B01AC6C2AD1}" destId="{71942F81-3990-8145-9986-F4B0AE5BBA40}" srcOrd="0" destOrd="0" presId="urn:microsoft.com/office/officeart/2008/layout/HorizontalMultiLevelHierarchy"/>
    <dgm:cxn modelId="{CB41989A-025C-044E-B66C-83376DDA1C59}" type="presParOf" srcId="{CB989A66-79AF-A540-9219-2B01AC6C2AD1}" destId="{E566EE55-080F-C049-9AAA-6849731795D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D3E5D7-8664-C04D-86E2-87DB7271C9F2}" type="doc">
      <dgm:prSet loTypeId="urn:microsoft.com/office/officeart/2008/layout/HorizontalMultiLevelHierarchy" loCatId="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zh-CN" altLang="en-US"/>
        </a:p>
      </dgm:t>
    </dgm:pt>
    <dgm:pt modelId="{2CF28F11-076A-4D4A-A975-F7E273BE540E}">
      <dgm:prSet phldrT="[文本]" custT="1"/>
      <dgm:spPr/>
      <dgm:t>
        <a:bodyPr/>
        <a:lstStyle/>
        <a:p>
          <a:r>
            <a:rPr 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F5C5BFE0-78CE-D040-A21A-82B7513923E0}" type="par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407BCCBF-0A40-5B4D-B65E-B76307E4EABB}" type="sibTrans" cxnId="{606B92CA-AA16-2B48-9D82-4C58AC663077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2DBF796-7385-404E-9C00-E0A01D86C5B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E363A87-FEB9-1040-8B92-EA481C0CD952}" type="parTrans" cxnId="{A059572E-EB25-E949-9639-4DF2C200ECC4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62D237C5-3BDF-B44A-A9E2-1BC9795D6325}" type="sibTrans" cxnId="{A059572E-EB25-E949-9639-4DF2C200ECC4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E55A4FA-93E5-B343-8390-333132E11AFF}">
      <dgm:prSet phldrT="[文本]" custT="1"/>
      <dgm:spPr/>
      <dgm:t>
        <a:bodyPr/>
        <a:lstStyle/>
        <a:p>
          <a:r>
            <a:rPr lang="zh-CN" altLang="en-US" sz="24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solidFill>
              <a:srgbClr val="FF0000"/>
            </a:solidFill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53EA1F1-446B-454C-A73F-F86B3FE7345D}" type="parTrans" cxnId="{ACD30813-024B-C94A-846B-02BC9D11D47B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E9F5A94F-772B-F141-8E08-0ADACA55803B}" type="sibTrans" cxnId="{ACD30813-024B-C94A-846B-02BC9D11D47B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9B2514D-01D0-3F45-9C34-615F209DDF11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981A34-6C23-B44E-90D5-BD9097EA2949}" type="parTrans" cxnId="{A9472BFC-C403-1340-ACBA-014A01ACABD9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83916DB9-C4D0-1B49-8FEA-7A80815962F0}" type="sibTrans" cxnId="{A9472BFC-C403-1340-ACBA-014A01ACABD9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BFB2F42E-C95B-6648-B7B4-7DD663B5D617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0ACAAA8-83C7-9340-9879-B1F2DF013F71}" type="parTrans" cxnId="{7E5894C0-E728-5343-A211-236BF4966232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527BA2B-B5F9-2A4B-9A7D-C2241E5590EA}" type="sibTrans" cxnId="{7E5894C0-E728-5343-A211-236BF4966232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9016B85-DC5C-3D40-B03F-28D0BC52D5CF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067A7595-2672-234D-BD2D-58B2A3BA323C}" type="parTrans" cxnId="{5875D22D-C429-134C-B85B-5348D65A9200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2CA97032-EC4D-B74D-9FBA-52F7886D618E}" type="sibTrans" cxnId="{5875D22D-C429-134C-B85B-5348D65A9200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18F9DA3A-4D7C-9446-BFCA-0F44CDA18D03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D4633AD0-09D9-3041-9E16-93AE69A741E4}" type="parTrans" cxnId="{10D72AAA-8362-1C46-98E7-4A55FE716218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E13418-215B-2E49-96EE-D071D557EAA5}" type="sibTrans" cxnId="{10D72AAA-8362-1C46-98E7-4A55FE716218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C5EC3C48-E7A6-494A-8584-3F1BB4893E28}">
      <dgm:prSet phldrT="[文本]" custT="1"/>
      <dgm:spPr/>
      <dgm:t>
        <a:bodyPr/>
        <a:lstStyle/>
        <a:p>
          <a:r>
            <a:rPr lang="zh-CN" altLang="en-US" sz="24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dirty="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9D1CDE92-D45E-8C41-8F7D-CE5A7C29BF44}" type="parTrans" cxnId="{A434C0F5-16C8-AA4E-83B1-04F4B7F437FC}">
      <dgm:prSet custT="1"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AF7B7513-208E-B747-B782-221DFB9C6FEE}" type="sibTrans" cxnId="{A434C0F5-16C8-AA4E-83B1-04F4B7F437FC}">
      <dgm:prSet/>
      <dgm:spPr/>
      <dgm:t>
        <a:bodyPr/>
        <a:lstStyle/>
        <a:p>
          <a:endParaRPr lang="zh-CN" altLang="en-US" sz="2400">
            <a:latin typeface="Microsoft YaHei" charset="-122"/>
            <a:ea typeface="Microsoft YaHei" charset="-122"/>
            <a:cs typeface="Microsoft YaHei" charset="-122"/>
          </a:endParaRPr>
        </a:p>
      </dgm:t>
    </dgm:pt>
    <dgm:pt modelId="{381D6A45-2F3C-724E-AA19-CD306DF5E920}" type="pres">
      <dgm:prSet presAssocID="{17D3E5D7-8664-C04D-86E2-87DB7271C9F2}" presName="Name0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9EE7B3B-3FF2-2A41-A9A1-E5CB15E73644}" type="pres">
      <dgm:prSet presAssocID="{2CF28F11-076A-4D4A-A975-F7E273BE540E}" presName="root1" presStyleCnt="0"/>
      <dgm:spPr/>
    </dgm:pt>
    <dgm:pt modelId="{EEFEB3E4-0ABB-4845-ADB4-A89F39FE02A2}" type="pres">
      <dgm:prSet presAssocID="{2CF28F11-076A-4D4A-A975-F7E273BE540E}" presName="LevelOneTextNode" presStyleLbl="node0" presStyleIdx="0" presStyleCnt="1" custAng="5400000" custScaleY="56645" custLinFactX="-96584" custLinFactNeighborX="-100000" custLinFactNeighborY="14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BB55483A-D007-6F4E-8412-D70525CE8227}" type="pres">
      <dgm:prSet presAssocID="{2CF28F11-076A-4D4A-A975-F7E273BE540E}" presName="level2hierChild" presStyleCnt="0"/>
      <dgm:spPr/>
    </dgm:pt>
    <dgm:pt modelId="{F219B032-E7AA-864B-A690-17002A7A4DCD}" type="pres">
      <dgm:prSet presAssocID="{9E363A87-FEB9-1040-8B92-EA481C0CD952}" presName="conn2-1" presStyleLbl="parChTrans1D2" presStyleIdx="0" presStyleCnt="3"/>
      <dgm:spPr/>
      <dgm:t>
        <a:bodyPr/>
        <a:lstStyle/>
        <a:p>
          <a:endParaRPr lang="zh-CN" altLang="en-US"/>
        </a:p>
      </dgm:t>
    </dgm:pt>
    <dgm:pt modelId="{68AE48D3-BEC8-0F4E-B8FE-B8CFDF78381D}" type="pres">
      <dgm:prSet presAssocID="{9E363A87-FEB9-1040-8B92-EA481C0CD952}" presName="connTx" presStyleLbl="parChTrans1D2" presStyleIdx="0" presStyleCnt="3"/>
      <dgm:spPr/>
      <dgm:t>
        <a:bodyPr/>
        <a:lstStyle/>
        <a:p>
          <a:endParaRPr lang="zh-CN" altLang="en-US"/>
        </a:p>
      </dgm:t>
    </dgm:pt>
    <dgm:pt modelId="{15DB50BA-A5B0-2E47-9560-533938DBDBEF}" type="pres">
      <dgm:prSet presAssocID="{E2DBF796-7385-404E-9C00-E0A01D86C5B8}" presName="root2" presStyleCnt="0"/>
      <dgm:spPr/>
    </dgm:pt>
    <dgm:pt modelId="{BE75B4E7-7210-5646-9071-2F93266C014B}" type="pres">
      <dgm:prSet presAssocID="{E2DBF796-7385-404E-9C00-E0A01D86C5B8}" presName="LevelTwoTextNode" presStyleLbl="node2" presStyleIdx="0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3AA6BD21-69AB-5847-9EA4-986E2B14D6F8}" type="pres">
      <dgm:prSet presAssocID="{E2DBF796-7385-404E-9C00-E0A01D86C5B8}" presName="level3hierChild" presStyleCnt="0"/>
      <dgm:spPr/>
    </dgm:pt>
    <dgm:pt modelId="{F8E850ED-9164-764B-8523-3196B0630A9D}" type="pres">
      <dgm:prSet presAssocID="{067A7595-2672-234D-BD2D-58B2A3BA323C}" presName="conn2-1" presStyleLbl="parChTrans1D3" presStyleIdx="0" presStyleCnt="4"/>
      <dgm:spPr/>
      <dgm:t>
        <a:bodyPr/>
        <a:lstStyle/>
        <a:p>
          <a:endParaRPr lang="zh-CN" altLang="en-US"/>
        </a:p>
      </dgm:t>
    </dgm:pt>
    <dgm:pt modelId="{CCF89BCC-5034-1445-B4E1-6F8C141C834A}" type="pres">
      <dgm:prSet presAssocID="{067A7595-2672-234D-BD2D-58B2A3BA323C}" presName="connTx" presStyleLbl="parChTrans1D3" presStyleIdx="0" presStyleCnt="4"/>
      <dgm:spPr/>
      <dgm:t>
        <a:bodyPr/>
        <a:lstStyle/>
        <a:p>
          <a:endParaRPr lang="zh-CN" altLang="en-US"/>
        </a:p>
      </dgm:t>
    </dgm:pt>
    <dgm:pt modelId="{4166DBE4-2561-CF4A-83DD-233A54CD26AB}" type="pres">
      <dgm:prSet presAssocID="{39016B85-DC5C-3D40-B03F-28D0BC52D5CF}" presName="root2" presStyleCnt="0"/>
      <dgm:spPr/>
    </dgm:pt>
    <dgm:pt modelId="{8B31385E-CE18-4543-8F8A-E6011C747E00}" type="pres">
      <dgm:prSet presAssocID="{39016B85-DC5C-3D40-B03F-28D0BC52D5CF}" presName="LevelTwoTextNode" presStyleLbl="node3" presStyleIdx="0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7D2676-D7E3-BA44-BABE-BEBDE219EB25}" type="pres">
      <dgm:prSet presAssocID="{39016B85-DC5C-3D40-B03F-28D0BC52D5CF}" presName="level3hierChild" presStyleCnt="0"/>
      <dgm:spPr/>
    </dgm:pt>
    <dgm:pt modelId="{558568B0-0151-9B4E-9ED2-26D16C8B7EEC}" type="pres">
      <dgm:prSet presAssocID="{D4633AD0-09D9-3041-9E16-93AE69A741E4}" presName="conn2-1" presStyleLbl="parChTrans1D3" presStyleIdx="1" presStyleCnt="4"/>
      <dgm:spPr/>
      <dgm:t>
        <a:bodyPr/>
        <a:lstStyle/>
        <a:p>
          <a:endParaRPr lang="zh-CN" altLang="en-US"/>
        </a:p>
      </dgm:t>
    </dgm:pt>
    <dgm:pt modelId="{3540FF08-A596-C04E-AAF3-BCE08CB927D9}" type="pres">
      <dgm:prSet presAssocID="{D4633AD0-09D9-3041-9E16-93AE69A741E4}" presName="connTx" presStyleLbl="parChTrans1D3" presStyleIdx="1" presStyleCnt="4"/>
      <dgm:spPr/>
      <dgm:t>
        <a:bodyPr/>
        <a:lstStyle/>
        <a:p>
          <a:endParaRPr lang="zh-CN" altLang="en-US"/>
        </a:p>
      </dgm:t>
    </dgm:pt>
    <dgm:pt modelId="{118B3B30-C312-8448-8E2D-A3F101AD5D45}" type="pres">
      <dgm:prSet presAssocID="{18F9DA3A-4D7C-9446-BFCA-0F44CDA18D03}" presName="root2" presStyleCnt="0"/>
      <dgm:spPr/>
    </dgm:pt>
    <dgm:pt modelId="{AC724316-A224-D24F-9965-3D4EE3A36177}" type="pres">
      <dgm:prSet presAssocID="{18F9DA3A-4D7C-9446-BFCA-0F44CDA18D03}" presName="LevelTwoTextNode" presStyleLbl="node3" presStyleIdx="1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068BE9DB-DFCA-AE41-9EB6-0DFFBAFCBA9B}" type="pres">
      <dgm:prSet presAssocID="{18F9DA3A-4D7C-9446-BFCA-0F44CDA18D03}" presName="level3hierChild" presStyleCnt="0"/>
      <dgm:spPr/>
    </dgm:pt>
    <dgm:pt modelId="{F9811805-1A89-F242-933B-262FC0362FB0}" type="pres">
      <dgm:prSet presAssocID="{9D1CDE92-D45E-8C41-8F7D-CE5A7C29BF44}" presName="conn2-1" presStyleLbl="parChTrans1D3" presStyleIdx="2" presStyleCnt="4"/>
      <dgm:spPr/>
      <dgm:t>
        <a:bodyPr/>
        <a:lstStyle/>
        <a:p>
          <a:endParaRPr lang="zh-CN" altLang="en-US"/>
        </a:p>
      </dgm:t>
    </dgm:pt>
    <dgm:pt modelId="{9D58CDD6-6B21-7242-A4D4-251CCE81AE3D}" type="pres">
      <dgm:prSet presAssocID="{9D1CDE92-D45E-8C41-8F7D-CE5A7C29BF44}" presName="connTx" presStyleLbl="parChTrans1D3" presStyleIdx="2" presStyleCnt="4"/>
      <dgm:spPr/>
      <dgm:t>
        <a:bodyPr/>
        <a:lstStyle/>
        <a:p>
          <a:endParaRPr lang="zh-CN" altLang="en-US"/>
        </a:p>
      </dgm:t>
    </dgm:pt>
    <dgm:pt modelId="{CADBDACD-48FC-E544-A2B8-42527F10EC72}" type="pres">
      <dgm:prSet presAssocID="{C5EC3C48-E7A6-494A-8584-3F1BB4893E28}" presName="root2" presStyleCnt="0"/>
      <dgm:spPr/>
    </dgm:pt>
    <dgm:pt modelId="{5AEAA0A7-DD4A-C041-8F08-1CACF7063586}" type="pres">
      <dgm:prSet presAssocID="{C5EC3C48-E7A6-494A-8584-3F1BB4893E28}" presName="LevelTwoTextNode" presStyleLbl="node3" presStyleIdx="2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A861DA3B-A15A-434A-A4D6-C1CF7534B1E6}" type="pres">
      <dgm:prSet presAssocID="{C5EC3C48-E7A6-494A-8584-3F1BB4893E28}" presName="level3hierChild" presStyleCnt="0"/>
      <dgm:spPr/>
    </dgm:pt>
    <dgm:pt modelId="{9B3848EB-5611-4B4D-BEF9-8845BDCB1FCD}" type="pres">
      <dgm:prSet presAssocID="{C0ACAAA8-83C7-9340-9879-B1F2DF013F71}" presName="conn2-1" presStyleLbl="parChTrans1D3" presStyleIdx="3" presStyleCnt="4"/>
      <dgm:spPr/>
      <dgm:t>
        <a:bodyPr/>
        <a:lstStyle/>
        <a:p>
          <a:endParaRPr lang="zh-CN" altLang="en-US"/>
        </a:p>
      </dgm:t>
    </dgm:pt>
    <dgm:pt modelId="{279FD7EF-F446-AC4D-A76A-A39404D2BAA0}" type="pres">
      <dgm:prSet presAssocID="{C0ACAAA8-83C7-9340-9879-B1F2DF013F71}" presName="connTx" presStyleLbl="parChTrans1D3" presStyleIdx="3" presStyleCnt="4"/>
      <dgm:spPr/>
      <dgm:t>
        <a:bodyPr/>
        <a:lstStyle/>
        <a:p>
          <a:endParaRPr lang="zh-CN" altLang="en-US"/>
        </a:p>
      </dgm:t>
    </dgm:pt>
    <dgm:pt modelId="{80AAC0C7-C1CB-7747-B985-C0385B67F2C9}" type="pres">
      <dgm:prSet presAssocID="{BFB2F42E-C95B-6648-B7B4-7DD663B5D617}" presName="root2" presStyleCnt="0"/>
      <dgm:spPr/>
    </dgm:pt>
    <dgm:pt modelId="{3F12E44E-94E2-8A4A-AB94-0749A18706A3}" type="pres">
      <dgm:prSet presAssocID="{BFB2F42E-C95B-6648-B7B4-7DD663B5D617}" presName="LevelTwoTextNode" presStyleLbl="node3" presStyleIdx="3" presStyleCnt="4" custScaleX="179048" custLinFactNeighborX="48837" custLinFactNeighborY="9067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82C7FF55-C2C6-CD4F-83C9-E2BD0879513F}" type="pres">
      <dgm:prSet presAssocID="{BFB2F42E-C95B-6648-B7B4-7DD663B5D617}" presName="level3hierChild" presStyleCnt="0"/>
      <dgm:spPr/>
    </dgm:pt>
    <dgm:pt modelId="{3D6E81E9-0D40-7845-95A4-EDB96867CBE5}" type="pres">
      <dgm:prSet presAssocID="{153EA1F1-446B-454C-A73F-F86B3FE7345D}" presName="conn2-1" presStyleLbl="parChTrans1D2" presStyleIdx="1" presStyleCnt="3"/>
      <dgm:spPr/>
      <dgm:t>
        <a:bodyPr/>
        <a:lstStyle/>
        <a:p>
          <a:endParaRPr lang="zh-CN" altLang="en-US"/>
        </a:p>
      </dgm:t>
    </dgm:pt>
    <dgm:pt modelId="{8CCF7F9C-96F8-DD49-8724-E6D55CD09B4D}" type="pres">
      <dgm:prSet presAssocID="{153EA1F1-446B-454C-A73F-F86B3FE7345D}" presName="connTx" presStyleLbl="parChTrans1D2" presStyleIdx="1" presStyleCnt="3"/>
      <dgm:spPr/>
      <dgm:t>
        <a:bodyPr/>
        <a:lstStyle/>
        <a:p>
          <a:endParaRPr lang="zh-CN" altLang="en-US"/>
        </a:p>
      </dgm:t>
    </dgm:pt>
    <dgm:pt modelId="{9E360DCC-3064-204D-AC30-CABD9CA43FDD}" type="pres">
      <dgm:prSet presAssocID="{BE55A4FA-93E5-B343-8390-333132E11AFF}" presName="root2" presStyleCnt="0"/>
      <dgm:spPr/>
    </dgm:pt>
    <dgm:pt modelId="{C4168C57-9662-2449-83FD-A912C0CE69A9}" type="pres">
      <dgm:prSet presAssocID="{BE55A4FA-93E5-B343-8390-333132E11AFF}" presName="LevelTwoTextNode" presStyleLbl="node2" presStyleIdx="1" presStyleCnt="3" custScaleX="155318" custLinFactNeighborX="26722" custLinFactNeighborY="6044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115AE611-45B7-B045-A6AB-861AC7FBBD51}" type="pres">
      <dgm:prSet presAssocID="{BE55A4FA-93E5-B343-8390-333132E11AFF}" presName="level3hierChild" presStyleCnt="0"/>
      <dgm:spPr/>
    </dgm:pt>
    <dgm:pt modelId="{EABB5A68-C9A6-7B4C-86FC-3C9296E0A7FE}" type="pres">
      <dgm:prSet presAssocID="{BF981A34-6C23-B44E-90D5-BD9097EA2949}" presName="conn2-1" presStyleLbl="parChTrans1D2" presStyleIdx="2" presStyleCnt="3"/>
      <dgm:spPr/>
      <dgm:t>
        <a:bodyPr/>
        <a:lstStyle/>
        <a:p>
          <a:endParaRPr lang="zh-CN" altLang="en-US"/>
        </a:p>
      </dgm:t>
    </dgm:pt>
    <dgm:pt modelId="{F7EF9FDB-9AAB-B84F-B654-2423CCC586AB}" type="pres">
      <dgm:prSet presAssocID="{BF981A34-6C23-B44E-90D5-BD9097EA2949}" presName="connTx" presStyleLbl="parChTrans1D2" presStyleIdx="2" presStyleCnt="3"/>
      <dgm:spPr/>
      <dgm:t>
        <a:bodyPr/>
        <a:lstStyle/>
        <a:p>
          <a:endParaRPr lang="zh-CN" altLang="en-US"/>
        </a:p>
      </dgm:t>
    </dgm:pt>
    <dgm:pt modelId="{CB989A66-79AF-A540-9219-2B01AC6C2AD1}" type="pres">
      <dgm:prSet presAssocID="{09B2514D-01D0-3F45-9C34-615F209DDF11}" presName="root2" presStyleCnt="0"/>
      <dgm:spPr/>
    </dgm:pt>
    <dgm:pt modelId="{71942F81-3990-8145-9986-F4B0AE5BBA40}" type="pres">
      <dgm:prSet presAssocID="{09B2514D-01D0-3F45-9C34-615F209DDF11}" presName="LevelTwoTextNode" presStyleLbl="node2" presStyleIdx="2" presStyleCnt="3" custScaleX="155318" custLinFactNeighborX="26722" custLinFactNeighborY="3471">
        <dgm:presLayoutVars>
          <dgm:chPref val="3"/>
        </dgm:presLayoutVars>
      </dgm:prSet>
      <dgm:spPr/>
      <dgm:t>
        <a:bodyPr/>
        <a:lstStyle/>
        <a:p>
          <a:endParaRPr lang="zh-CN" altLang="en-US"/>
        </a:p>
      </dgm:t>
    </dgm:pt>
    <dgm:pt modelId="{E566EE55-080F-C049-9AAA-6849731795D9}" type="pres">
      <dgm:prSet presAssocID="{09B2514D-01D0-3F45-9C34-615F209DDF11}" presName="level3hierChild" presStyleCnt="0"/>
      <dgm:spPr/>
    </dgm:pt>
  </dgm:ptLst>
  <dgm:cxnLst>
    <dgm:cxn modelId="{743A7C31-9182-9247-B627-2B617031332D}" type="presOf" srcId="{9D1CDE92-D45E-8C41-8F7D-CE5A7C29BF44}" destId="{F9811805-1A89-F242-933B-262FC0362FB0}" srcOrd="0" destOrd="0" presId="urn:microsoft.com/office/officeart/2008/layout/HorizontalMultiLevelHierarchy"/>
    <dgm:cxn modelId="{4BE068A1-3D6B-DB4C-9FB2-318F4886438C}" type="presOf" srcId="{C0ACAAA8-83C7-9340-9879-B1F2DF013F71}" destId="{9B3848EB-5611-4B4D-BEF9-8845BDCB1FCD}" srcOrd="0" destOrd="0" presId="urn:microsoft.com/office/officeart/2008/layout/HorizontalMultiLevelHierarchy"/>
    <dgm:cxn modelId="{2B3135BF-D662-3F4B-A096-B303717C7AE8}" type="presOf" srcId="{D4633AD0-09D9-3041-9E16-93AE69A741E4}" destId="{3540FF08-A596-C04E-AAF3-BCE08CB927D9}" srcOrd="1" destOrd="0" presId="urn:microsoft.com/office/officeart/2008/layout/HorizontalMultiLevelHierarchy"/>
    <dgm:cxn modelId="{65310C6F-7DA1-9342-9D99-679791EB8105}" type="presOf" srcId="{17D3E5D7-8664-C04D-86E2-87DB7271C9F2}" destId="{381D6A45-2F3C-724E-AA19-CD306DF5E920}" srcOrd="0" destOrd="0" presId="urn:microsoft.com/office/officeart/2008/layout/HorizontalMultiLevelHierarchy"/>
    <dgm:cxn modelId="{156C9D28-F21B-6841-BE75-A820CF9A9021}" type="presOf" srcId="{C5EC3C48-E7A6-494A-8584-3F1BB4893E28}" destId="{5AEAA0A7-DD4A-C041-8F08-1CACF7063586}" srcOrd="0" destOrd="0" presId="urn:microsoft.com/office/officeart/2008/layout/HorizontalMultiLevelHierarchy"/>
    <dgm:cxn modelId="{7FBF6DF6-906B-3A41-B007-EED43F29B00A}" type="presOf" srcId="{09B2514D-01D0-3F45-9C34-615F209DDF11}" destId="{71942F81-3990-8145-9986-F4B0AE5BBA40}" srcOrd="0" destOrd="0" presId="urn:microsoft.com/office/officeart/2008/layout/HorizontalMultiLevelHierarchy"/>
    <dgm:cxn modelId="{56DE3C23-2F24-7D4A-9A97-FD95954D2770}" type="presOf" srcId="{E2DBF796-7385-404E-9C00-E0A01D86C5B8}" destId="{BE75B4E7-7210-5646-9071-2F93266C014B}" srcOrd="0" destOrd="0" presId="urn:microsoft.com/office/officeart/2008/layout/HorizontalMultiLevelHierarchy"/>
    <dgm:cxn modelId="{10D72AAA-8362-1C46-98E7-4A55FE716218}" srcId="{E2DBF796-7385-404E-9C00-E0A01D86C5B8}" destId="{18F9DA3A-4D7C-9446-BFCA-0F44CDA18D03}" srcOrd="1" destOrd="0" parTransId="{D4633AD0-09D9-3041-9E16-93AE69A741E4}" sibTransId="{38E13418-215B-2E49-96EE-D071D557EAA5}"/>
    <dgm:cxn modelId="{D07F2F9F-FD31-B246-9A42-21DE8E57ED55}" type="presOf" srcId="{BFB2F42E-C95B-6648-B7B4-7DD663B5D617}" destId="{3F12E44E-94E2-8A4A-AB94-0749A18706A3}" srcOrd="0" destOrd="0" presId="urn:microsoft.com/office/officeart/2008/layout/HorizontalMultiLevelHierarchy"/>
    <dgm:cxn modelId="{2848EAD0-74C7-F84A-BCCE-A744DDA9FF7C}" type="presOf" srcId="{C0ACAAA8-83C7-9340-9879-B1F2DF013F71}" destId="{279FD7EF-F446-AC4D-A76A-A39404D2BAA0}" srcOrd="1" destOrd="0" presId="urn:microsoft.com/office/officeart/2008/layout/HorizontalMultiLevelHierarchy"/>
    <dgm:cxn modelId="{A9472BFC-C403-1340-ACBA-014A01ACABD9}" srcId="{2CF28F11-076A-4D4A-A975-F7E273BE540E}" destId="{09B2514D-01D0-3F45-9C34-615F209DDF11}" srcOrd="2" destOrd="0" parTransId="{BF981A34-6C23-B44E-90D5-BD9097EA2949}" sibTransId="{83916DB9-C4D0-1B49-8FEA-7A80815962F0}"/>
    <dgm:cxn modelId="{9929D5CC-DD85-5F45-A67F-3CC427E0D20B}" type="presOf" srcId="{9E363A87-FEB9-1040-8B92-EA481C0CD952}" destId="{68AE48D3-BEC8-0F4E-B8FE-B8CFDF78381D}" srcOrd="1" destOrd="0" presId="urn:microsoft.com/office/officeart/2008/layout/HorizontalMultiLevelHierarchy"/>
    <dgm:cxn modelId="{A434C0F5-16C8-AA4E-83B1-04F4B7F437FC}" srcId="{E2DBF796-7385-404E-9C00-E0A01D86C5B8}" destId="{C5EC3C48-E7A6-494A-8584-3F1BB4893E28}" srcOrd="2" destOrd="0" parTransId="{9D1CDE92-D45E-8C41-8F7D-CE5A7C29BF44}" sibTransId="{AF7B7513-208E-B747-B782-221DFB9C6FEE}"/>
    <dgm:cxn modelId="{7E5894C0-E728-5343-A211-236BF4966232}" srcId="{E2DBF796-7385-404E-9C00-E0A01D86C5B8}" destId="{BFB2F42E-C95B-6648-B7B4-7DD663B5D617}" srcOrd="3" destOrd="0" parTransId="{C0ACAAA8-83C7-9340-9879-B1F2DF013F71}" sibTransId="{3527BA2B-B5F9-2A4B-9A7D-C2241E5590EA}"/>
    <dgm:cxn modelId="{C21FF8F4-459F-D34B-ADF5-304985D257E7}" type="presOf" srcId="{2CF28F11-076A-4D4A-A975-F7E273BE540E}" destId="{EEFEB3E4-0ABB-4845-ADB4-A89F39FE02A2}" srcOrd="0" destOrd="0" presId="urn:microsoft.com/office/officeart/2008/layout/HorizontalMultiLevelHierarchy"/>
    <dgm:cxn modelId="{663D804C-C717-9743-B167-1A035A5B6C27}" type="presOf" srcId="{18F9DA3A-4D7C-9446-BFCA-0F44CDA18D03}" destId="{AC724316-A224-D24F-9965-3D4EE3A36177}" srcOrd="0" destOrd="0" presId="urn:microsoft.com/office/officeart/2008/layout/HorizontalMultiLevelHierarchy"/>
    <dgm:cxn modelId="{556ACA57-4595-E344-9875-F867D875EDFF}" type="presOf" srcId="{9E363A87-FEB9-1040-8B92-EA481C0CD952}" destId="{F219B032-E7AA-864B-A690-17002A7A4DCD}" srcOrd="0" destOrd="0" presId="urn:microsoft.com/office/officeart/2008/layout/HorizontalMultiLevelHierarchy"/>
    <dgm:cxn modelId="{ACD30813-024B-C94A-846B-02BC9D11D47B}" srcId="{2CF28F11-076A-4D4A-A975-F7E273BE540E}" destId="{BE55A4FA-93E5-B343-8390-333132E11AFF}" srcOrd="1" destOrd="0" parTransId="{153EA1F1-446B-454C-A73F-F86B3FE7345D}" sibTransId="{E9F5A94F-772B-F141-8E08-0ADACA55803B}"/>
    <dgm:cxn modelId="{34D2FA70-99C7-CC4D-807D-F0AFC0F87195}" type="presOf" srcId="{D4633AD0-09D9-3041-9E16-93AE69A741E4}" destId="{558568B0-0151-9B4E-9ED2-26D16C8B7EEC}" srcOrd="0" destOrd="0" presId="urn:microsoft.com/office/officeart/2008/layout/HorizontalMultiLevelHierarchy"/>
    <dgm:cxn modelId="{A059572E-EB25-E949-9639-4DF2C200ECC4}" srcId="{2CF28F11-076A-4D4A-A975-F7E273BE540E}" destId="{E2DBF796-7385-404E-9C00-E0A01D86C5B8}" srcOrd="0" destOrd="0" parTransId="{9E363A87-FEB9-1040-8B92-EA481C0CD952}" sibTransId="{62D237C5-3BDF-B44A-A9E2-1BC9795D6325}"/>
    <dgm:cxn modelId="{606B92CA-AA16-2B48-9D82-4C58AC663077}" srcId="{17D3E5D7-8664-C04D-86E2-87DB7271C9F2}" destId="{2CF28F11-076A-4D4A-A975-F7E273BE540E}" srcOrd="0" destOrd="0" parTransId="{F5C5BFE0-78CE-D040-A21A-82B7513923E0}" sibTransId="{407BCCBF-0A40-5B4D-B65E-B76307E4EABB}"/>
    <dgm:cxn modelId="{0327FA92-50D5-6D4C-9841-B006F224A179}" type="presOf" srcId="{153EA1F1-446B-454C-A73F-F86B3FE7345D}" destId="{8CCF7F9C-96F8-DD49-8724-E6D55CD09B4D}" srcOrd="1" destOrd="0" presId="urn:microsoft.com/office/officeart/2008/layout/HorizontalMultiLevelHierarchy"/>
    <dgm:cxn modelId="{F18A8AFB-6318-D341-99E4-12A3F1B690EC}" type="presOf" srcId="{BF981A34-6C23-B44E-90D5-BD9097EA2949}" destId="{F7EF9FDB-9AAB-B84F-B654-2423CCC586AB}" srcOrd="1" destOrd="0" presId="urn:microsoft.com/office/officeart/2008/layout/HorizontalMultiLevelHierarchy"/>
    <dgm:cxn modelId="{D68FF284-3C7C-FC43-A098-9FCD5BBC6775}" type="presOf" srcId="{067A7595-2672-234D-BD2D-58B2A3BA323C}" destId="{CCF89BCC-5034-1445-B4E1-6F8C141C834A}" srcOrd="1" destOrd="0" presId="urn:microsoft.com/office/officeart/2008/layout/HorizontalMultiLevelHierarchy"/>
    <dgm:cxn modelId="{89BD07BF-EFEC-EE40-A653-0732401D12D0}" type="presOf" srcId="{BE55A4FA-93E5-B343-8390-333132E11AFF}" destId="{C4168C57-9662-2449-83FD-A912C0CE69A9}" srcOrd="0" destOrd="0" presId="urn:microsoft.com/office/officeart/2008/layout/HorizontalMultiLevelHierarchy"/>
    <dgm:cxn modelId="{9F160474-B063-6C4D-9A3E-866CF06FA368}" type="presOf" srcId="{39016B85-DC5C-3D40-B03F-28D0BC52D5CF}" destId="{8B31385E-CE18-4543-8F8A-E6011C747E00}" srcOrd="0" destOrd="0" presId="urn:microsoft.com/office/officeart/2008/layout/HorizontalMultiLevelHierarchy"/>
    <dgm:cxn modelId="{0EE589CD-1BC6-F343-AB5F-72256E6DDB24}" type="presOf" srcId="{BF981A34-6C23-B44E-90D5-BD9097EA2949}" destId="{EABB5A68-C9A6-7B4C-86FC-3C9296E0A7FE}" srcOrd="0" destOrd="0" presId="urn:microsoft.com/office/officeart/2008/layout/HorizontalMultiLevelHierarchy"/>
    <dgm:cxn modelId="{00A793CF-53C3-5140-94FC-166C97AC5583}" type="presOf" srcId="{9D1CDE92-D45E-8C41-8F7D-CE5A7C29BF44}" destId="{9D58CDD6-6B21-7242-A4D4-251CCE81AE3D}" srcOrd="1" destOrd="0" presId="urn:microsoft.com/office/officeart/2008/layout/HorizontalMultiLevelHierarchy"/>
    <dgm:cxn modelId="{4801776B-00A8-F04A-A133-FDEB52A69BE4}" type="presOf" srcId="{153EA1F1-446B-454C-A73F-F86B3FE7345D}" destId="{3D6E81E9-0D40-7845-95A4-EDB96867CBE5}" srcOrd="0" destOrd="0" presId="urn:microsoft.com/office/officeart/2008/layout/HorizontalMultiLevelHierarchy"/>
    <dgm:cxn modelId="{5875D22D-C429-134C-B85B-5348D65A9200}" srcId="{E2DBF796-7385-404E-9C00-E0A01D86C5B8}" destId="{39016B85-DC5C-3D40-B03F-28D0BC52D5CF}" srcOrd="0" destOrd="0" parTransId="{067A7595-2672-234D-BD2D-58B2A3BA323C}" sibTransId="{2CA97032-EC4D-B74D-9FBA-52F7886D618E}"/>
    <dgm:cxn modelId="{ACFC1968-5504-D843-9F23-A17AEBC33B10}" type="presOf" srcId="{067A7595-2672-234D-BD2D-58B2A3BA323C}" destId="{F8E850ED-9164-764B-8523-3196B0630A9D}" srcOrd="0" destOrd="0" presId="urn:microsoft.com/office/officeart/2008/layout/HorizontalMultiLevelHierarchy"/>
    <dgm:cxn modelId="{ED8C7970-EE21-AF49-81C9-58DBC3ED1182}" type="presParOf" srcId="{381D6A45-2F3C-724E-AA19-CD306DF5E920}" destId="{29EE7B3B-3FF2-2A41-A9A1-E5CB15E73644}" srcOrd="0" destOrd="0" presId="urn:microsoft.com/office/officeart/2008/layout/HorizontalMultiLevelHierarchy"/>
    <dgm:cxn modelId="{686D7C56-CED1-EA42-B3C7-C1F2B82CB194}" type="presParOf" srcId="{29EE7B3B-3FF2-2A41-A9A1-E5CB15E73644}" destId="{EEFEB3E4-0ABB-4845-ADB4-A89F39FE02A2}" srcOrd="0" destOrd="0" presId="urn:microsoft.com/office/officeart/2008/layout/HorizontalMultiLevelHierarchy"/>
    <dgm:cxn modelId="{F3146036-F007-4047-8117-DC40B793D082}" type="presParOf" srcId="{29EE7B3B-3FF2-2A41-A9A1-E5CB15E73644}" destId="{BB55483A-D007-6F4E-8412-D70525CE8227}" srcOrd="1" destOrd="0" presId="urn:microsoft.com/office/officeart/2008/layout/HorizontalMultiLevelHierarchy"/>
    <dgm:cxn modelId="{7F02D647-77E3-C742-AA29-B5300849A0ED}" type="presParOf" srcId="{BB55483A-D007-6F4E-8412-D70525CE8227}" destId="{F219B032-E7AA-864B-A690-17002A7A4DCD}" srcOrd="0" destOrd="0" presId="urn:microsoft.com/office/officeart/2008/layout/HorizontalMultiLevelHierarchy"/>
    <dgm:cxn modelId="{5C57BA15-7245-664C-AB2B-1198AA41705C}" type="presParOf" srcId="{F219B032-E7AA-864B-A690-17002A7A4DCD}" destId="{68AE48D3-BEC8-0F4E-B8FE-B8CFDF78381D}" srcOrd="0" destOrd="0" presId="urn:microsoft.com/office/officeart/2008/layout/HorizontalMultiLevelHierarchy"/>
    <dgm:cxn modelId="{6AB63578-F6D0-E84B-9C90-F0DAF43D2D7D}" type="presParOf" srcId="{BB55483A-D007-6F4E-8412-D70525CE8227}" destId="{15DB50BA-A5B0-2E47-9560-533938DBDBEF}" srcOrd="1" destOrd="0" presId="urn:microsoft.com/office/officeart/2008/layout/HorizontalMultiLevelHierarchy"/>
    <dgm:cxn modelId="{C7D46284-6B57-FD48-9641-37CDDAFEABAA}" type="presParOf" srcId="{15DB50BA-A5B0-2E47-9560-533938DBDBEF}" destId="{BE75B4E7-7210-5646-9071-2F93266C014B}" srcOrd="0" destOrd="0" presId="urn:microsoft.com/office/officeart/2008/layout/HorizontalMultiLevelHierarchy"/>
    <dgm:cxn modelId="{32ACC8EE-2650-CD4F-A165-06947AF35E93}" type="presParOf" srcId="{15DB50BA-A5B0-2E47-9560-533938DBDBEF}" destId="{3AA6BD21-69AB-5847-9EA4-986E2B14D6F8}" srcOrd="1" destOrd="0" presId="urn:microsoft.com/office/officeart/2008/layout/HorizontalMultiLevelHierarchy"/>
    <dgm:cxn modelId="{D75A850D-4055-C244-9303-F3BAF5635E5A}" type="presParOf" srcId="{3AA6BD21-69AB-5847-9EA4-986E2B14D6F8}" destId="{F8E850ED-9164-764B-8523-3196B0630A9D}" srcOrd="0" destOrd="0" presId="urn:microsoft.com/office/officeart/2008/layout/HorizontalMultiLevelHierarchy"/>
    <dgm:cxn modelId="{38395FA5-4C60-D748-BB39-20E152DF26B2}" type="presParOf" srcId="{F8E850ED-9164-764B-8523-3196B0630A9D}" destId="{CCF89BCC-5034-1445-B4E1-6F8C141C834A}" srcOrd="0" destOrd="0" presId="urn:microsoft.com/office/officeart/2008/layout/HorizontalMultiLevelHierarchy"/>
    <dgm:cxn modelId="{0896AE9C-755F-FF42-85CB-5BFEBCEB7FB4}" type="presParOf" srcId="{3AA6BD21-69AB-5847-9EA4-986E2B14D6F8}" destId="{4166DBE4-2561-CF4A-83DD-233A54CD26AB}" srcOrd="1" destOrd="0" presId="urn:microsoft.com/office/officeart/2008/layout/HorizontalMultiLevelHierarchy"/>
    <dgm:cxn modelId="{BBF97FF0-B7F8-F64C-9AB4-EEA11255114B}" type="presParOf" srcId="{4166DBE4-2561-CF4A-83DD-233A54CD26AB}" destId="{8B31385E-CE18-4543-8F8A-E6011C747E00}" srcOrd="0" destOrd="0" presId="urn:microsoft.com/office/officeart/2008/layout/HorizontalMultiLevelHierarchy"/>
    <dgm:cxn modelId="{74DB445B-B114-C744-9BE3-15034ED22661}" type="presParOf" srcId="{4166DBE4-2561-CF4A-83DD-233A54CD26AB}" destId="{E57D2676-D7E3-BA44-BABE-BEBDE219EB25}" srcOrd="1" destOrd="0" presId="urn:microsoft.com/office/officeart/2008/layout/HorizontalMultiLevelHierarchy"/>
    <dgm:cxn modelId="{4A874ECE-40ED-9B44-A913-1D180C84E22D}" type="presParOf" srcId="{3AA6BD21-69AB-5847-9EA4-986E2B14D6F8}" destId="{558568B0-0151-9B4E-9ED2-26D16C8B7EEC}" srcOrd="2" destOrd="0" presId="urn:microsoft.com/office/officeart/2008/layout/HorizontalMultiLevelHierarchy"/>
    <dgm:cxn modelId="{2BBC8AD8-A58A-1A47-8C40-49F1BAA21FE1}" type="presParOf" srcId="{558568B0-0151-9B4E-9ED2-26D16C8B7EEC}" destId="{3540FF08-A596-C04E-AAF3-BCE08CB927D9}" srcOrd="0" destOrd="0" presId="urn:microsoft.com/office/officeart/2008/layout/HorizontalMultiLevelHierarchy"/>
    <dgm:cxn modelId="{CD362C0E-46F0-3745-B905-971B4CFC1602}" type="presParOf" srcId="{3AA6BD21-69AB-5847-9EA4-986E2B14D6F8}" destId="{118B3B30-C312-8448-8E2D-A3F101AD5D45}" srcOrd="3" destOrd="0" presId="urn:microsoft.com/office/officeart/2008/layout/HorizontalMultiLevelHierarchy"/>
    <dgm:cxn modelId="{9A86791E-B360-BF46-A9B9-5F4EAF02C11D}" type="presParOf" srcId="{118B3B30-C312-8448-8E2D-A3F101AD5D45}" destId="{AC724316-A224-D24F-9965-3D4EE3A36177}" srcOrd="0" destOrd="0" presId="urn:microsoft.com/office/officeart/2008/layout/HorizontalMultiLevelHierarchy"/>
    <dgm:cxn modelId="{14632607-DC65-2E47-B447-743BFEBAD3C2}" type="presParOf" srcId="{118B3B30-C312-8448-8E2D-A3F101AD5D45}" destId="{068BE9DB-DFCA-AE41-9EB6-0DFFBAFCBA9B}" srcOrd="1" destOrd="0" presId="urn:microsoft.com/office/officeart/2008/layout/HorizontalMultiLevelHierarchy"/>
    <dgm:cxn modelId="{8A449E99-575F-3641-9250-374CC9FC77F2}" type="presParOf" srcId="{3AA6BD21-69AB-5847-9EA4-986E2B14D6F8}" destId="{F9811805-1A89-F242-933B-262FC0362FB0}" srcOrd="4" destOrd="0" presId="urn:microsoft.com/office/officeart/2008/layout/HorizontalMultiLevelHierarchy"/>
    <dgm:cxn modelId="{589591CC-2DCE-4A45-9265-641E31D04D60}" type="presParOf" srcId="{F9811805-1A89-F242-933B-262FC0362FB0}" destId="{9D58CDD6-6B21-7242-A4D4-251CCE81AE3D}" srcOrd="0" destOrd="0" presId="urn:microsoft.com/office/officeart/2008/layout/HorizontalMultiLevelHierarchy"/>
    <dgm:cxn modelId="{C207CEF1-8BD5-F040-BAD2-6AE5C7617EC7}" type="presParOf" srcId="{3AA6BD21-69AB-5847-9EA4-986E2B14D6F8}" destId="{CADBDACD-48FC-E544-A2B8-42527F10EC72}" srcOrd="5" destOrd="0" presId="urn:microsoft.com/office/officeart/2008/layout/HorizontalMultiLevelHierarchy"/>
    <dgm:cxn modelId="{C84214B6-2DDD-1F42-B8CC-A86CA4489ADB}" type="presParOf" srcId="{CADBDACD-48FC-E544-A2B8-42527F10EC72}" destId="{5AEAA0A7-DD4A-C041-8F08-1CACF7063586}" srcOrd="0" destOrd="0" presId="urn:microsoft.com/office/officeart/2008/layout/HorizontalMultiLevelHierarchy"/>
    <dgm:cxn modelId="{C6F1D73A-28F1-284F-B01E-69D5CAE2D273}" type="presParOf" srcId="{CADBDACD-48FC-E544-A2B8-42527F10EC72}" destId="{A861DA3B-A15A-434A-A4D6-C1CF7534B1E6}" srcOrd="1" destOrd="0" presId="urn:microsoft.com/office/officeart/2008/layout/HorizontalMultiLevelHierarchy"/>
    <dgm:cxn modelId="{A41FA72A-FBAA-D248-A531-95A0680868F1}" type="presParOf" srcId="{3AA6BD21-69AB-5847-9EA4-986E2B14D6F8}" destId="{9B3848EB-5611-4B4D-BEF9-8845BDCB1FCD}" srcOrd="6" destOrd="0" presId="urn:microsoft.com/office/officeart/2008/layout/HorizontalMultiLevelHierarchy"/>
    <dgm:cxn modelId="{135969C7-CE02-534D-959B-833F789D81C1}" type="presParOf" srcId="{9B3848EB-5611-4B4D-BEF9-8845BDCB1FCD}" destId="{279FD7EF-F446-AC4D-A76A-A39404D2BAA0}" srcOrd="0" destOrd="0" presId="urn:microsoft.com/office/officeart/2008/layout/HorizontalMultiLevelHierarchy"/>
    <dgm:cxn modelId="{F237F43D-D9F0-8A4A-A59B-047E10BDD283}" type="presParOf" srcId="{3AA6BD21-69AB-5847-9EA4-986E2B14D6F8}" destId="{80AAC0C7-C1CB-7747-B985-C0385B67F2C9}" srcOrd="7" destOrd="0" presId="urn:microsoft.com/office/officeart/2008/layout/HorizontalMultiLevelHierarchy"/>
    <dgm:cxn modelId="{9BCF558C-3B37-7744-91D4-FD37453608CF}" type="presParOf" srcId="{80AAC0C7-C1CB-7747-B985-C0385B67F2C9}" destId="{3F12E44E-94E2-8A4A-AB94-0749A18706A3}" srcOrd="0" destOrd="0" presId="urn:microsoft.com/office/officeart/2008/layout/HorizontalMultiLevelHierarchy"/>
    <dgm:cxn modelId="{55BEE873-FAF4-E044-8B0F-7F3D476C6A74}" type="presParOf" srcId="{80AAC0C7-C1CB-7747-B985-C0385B67F2C9}" destId="{82C7FF55-C2C6-CD4F-83C9-E2BD0879513F}" srcOrd="1" destOrd="0" presId="urn:microsoft.com/office/officeart/2008/layout/HorizontalMultiLevelHierarchy"/>
    <dgm:cxn modelId="{8AC0FF40-63BE-D443-B6CF-02B84F7EA4D4}" type="presParOf" srcId="{BB55483A-D007-6F4E-8412-D70525CE8227}" destId="{3D6E81E9-0D40-7845-95A4-EDB96867CBE5}" srcOrd="2" destOrd="0" presId="urn:microsoft.com/office/officeart/2008/layout/HorizontalMultiLevelHierarchy"/>
    <dgm:cxn modelId="{540332B2-CC5B-5B46-ABC6-DF456B667725}" type="presParOf" srcId="{3D6E81E9-0D40-7845-95A4-EDB96867CBE5}" destId="{8CCF7F9C-96F8-DD49-8724-E6D55CD09B4D}" srcOrd="0" destOrd="0" presId="urn:microsoft.com/office/officeart/2008/layout/HorizontalMultiLevelHierarchy"/>
    <dgm:cxn modelId="{BC8929FC-77F6-1843-8547-7CE3FC210D06}" type="presParOf" srcId="{BB55483A-D007-6F4E-8412-D70525CE8227}" destId="{9E360DCC-3064-204D-AC30-CABD9CA43FDD}" srcOrd="3" destOrd="0" presId="urn:microsoft.com/office/officeart/2008/layout/HorizontalMultiLevelHierarchy"/>
    <dgm:cxn modelId="{6A5DA6B0-2656-324F-8537-652DA7E293EC}" type="presParOf" srcId="{9E360DCC-3064-204D-AC30-CABD9CA43FDD}" destId="{C4168C57-9662-2449-83FD-A912C0CE69A9}" srcOrd="0" destOrd="0" presId="urn:microsoft.com/office/officeart/2008/layout/HorizontalMultiLevelHierarchy"/>
    <dgm:cxn modelId="{93B5A29D-8842-4F4D-AF0E-0E4B054C32EC}" type="presParOf" srcId="{9E360DCC-3064-204D-AC30-CABD9CA43FDD}" destId="{115AE611-45B7-B045-A6AB-861AC7FBBD51}" srcOrd="1" destOrd="0" presId="urn:microsoft.com/office/officeart/2008/layout/HorizontalMultiLevelHierarchy"/>
    <dgm:cxn modelId="{8C2BF5A2-103E-CA42-BDBF-547AFFFC4429}" type="presParOf" srcId="{BB55483A-D007-6F4E-8412-D70525CE8227}" destId="{EABB5A68-C9A6-7B4C-86FC-3C9296E0A7FE}" srcOrd="4" destOrd="0" presId="urn:microsoft.com/office/officeart/2008/layout/HorizontalMultiLevelHierarchy"/>
    <dgm:cxn modelId="{2CCBDF3F-CD03-CD47-AB68-B5FD314AB7FB}" type="presParOf" srcId="{EABB5A68-C9A6-7B4C-86FC-3C9296E0A7FE}" destId="{F7EF9FDB-9AAB-B84F-B654-2423CCC586AB}" srcOrd="0" destOrd="0" presId="urn:microsoft.com/office/officeart/2008/layout/HorizontalMultiLevelHierarchy"/>
    <dgm:cxn modelId="{6217E8A5-2B1C-2A4D-BF05-E3FDC20F47B6}" type="presParOf" srcId="{BB55483A-D007-6F4E-8412-D70525CE8227}" destId="{CB989A66-79AF-A540-9219-2B01AC6C2AD1}" srcOrd="5" destOrd="0" presId="urn:microsoft.com/office/officeart/2008/layout/HorizontalMultiLevelHierarchy"/>
    <dgm:cxn modelId="{1E72BBEC-C0C3-174F-9F6F-1FE2D5077593}" type="presParOf" srcId="{CB989A66-79AF-A540-9219-2B01AC6C2AD1}" destId="{71942F81-3990-8145-9986-F4B0AE5BBA40}" srcOrd="0" destOrd="0" presId="urn:microsoft.com/office/officeart/2008/layout/HorizontalMultiLevelHierarchy"/>
    <dgm:cxn modelId="{03DA0F70-D656-264E-8075-7DAEB34F683A}" type="presParOf" srcId="{CB989A66-79AF-A540-9219-2B01AC6C2AD1}" destId="{E566EE55-080F-C049-9AAA-6849731795D9}" srcOrd="1" destOrd="0" presId="urn:microsoft.com/office/officeart/2008/layout/HorizontalMultiLevelHierarchy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BB5A68-C9A6-7B4C-86FC-3C9296E0A7FE}">
      <dsp:nvSpPr>
        <dsp:cNvPr id="0" name=""/>
        <dsp:cNvSpPr/>
      </dsp:nvSpPr>
      <dsp:spPr>
        <a:xfrm>
          <a:off x="1056608" y="1966810"/>
          <a:ext cx="1378179" cy="6255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9089" y="0"/>
              </a:lnTo>
              <a:lnTo>
                <a:pt x="689089" y="625521"/>
              </a:lnTo>
              <a:lnTo>
                <a:pt x="1378179" y="625521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860" y="2241734"/>
        <a:ext cx="75674" cy="75674"/>
      </dsp:txXfrm>
    </dsp:sp>
    <dsp:sp modelId="{3D6E81E9-0D40-7845-95A4-EDB96867CBE5}">
      <dsp:nvSpPr>
        <dsp:cNvPr id="0" name=""/>
        <dsp:cNvSpPr/>
      </dsp:nvSpPr>
      <dsp:spPr>
        <a:xfrm>
          <a:off x="1056608" y="1912831"/>
          <a:ext cx="13781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3978"/>
              </a:moveTo>
              <a:lnTo>
                <a:pt x="689089" y="53978"/>
              </a:lnTo>
              <a:lnTo>
                <a:pt x="689089" y="45720"/>
              </a:lnTo>
              <a:lnTo>
                <a:pt x="1378179" y="4572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11242" y="1924096"/>
        <a:ext cx="68910" cy="68910"/>
      </dsp:txXfrm>
    </dsp:sp>
    <dsp:sp modelId="{9B3848EB-5611-4B4D-BEF9-8845BDCB1FCD}">
      <dsp:nvSpPr>
        <dsp:cNvPr id="0" name=""/>
        <dsp:cNvSpPr/>
      </dsp:nvSpPr>
      <dsp:spPr>
        <a:xfrm>
          <a:off x="5138827" y="1295072"/>
          <a:ext cx="733209" cy="10112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1011264"/>
              </a:lnTo>
              <a:lnTo>
                <a:pt x="733209" y="1011264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204" y="1769477"/>
        <a:ext cx="62455" cy="62455"/>
      </dsp:txXfrm>
    </dsp:sp>
    <dsp:sp modelId="{F9811805-1A89-F242-933B-262FC0362FB0}">
      <dsp:nvSpPr>
        <dsp:cNvPr id="0" name=""/>
        <dsp:cNvSpPr/>
      </dsp:nvSpPr>
      <dsp:spPr>
        <a:xfrm>
          <a:off x="5138827" y="1295072"/>
          <a:ext cx="733209" cy="3477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347785"/>
              </a:lnTo>
              <a:lnTo>
                <a:pt x="733209" y="34778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143" y="1448677"/>
        <a:ext cx="40575" cy="40575"/>
      </dsp:txXfrm>
    </dsp:sp>
    <dsp:sp modelId="{558568B0-0151-9B4E-9ED2-26D16C8B7EEC}">
      <dsp:nvSpPr>
        <dsp:cNvPr id="0" name=""/>
        <dsp:cNvSpPr/>
      </dsp:nvSpPr>
      <dsp:spPr>
        <a:xfrm>
          <a:off x="5138827" y="979378"/>
          <a:ext cx="733209" cy="315694"/>
        </a:xfrm>
        <a:custGeom>
          <a:avLst/>
          <a:gdLst/>
          <a:ahLst/>
          <a:cxnLst/>
          <a:rect l="0" t="0" r="0" b="0"/>
          <a:pathLst>
            <a:path>
              <a:moveTo>
                <a:pt x="0" y="315694"/>
              </a:moveTo>
              <a:lnTo>
                <a:pt x="366604" y="315694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474" y="1117268"/>
        <a:ext cx="39914" cy="39914"/>
      </dsp:txXfrm>
    </dsp:sp>
    <dsp:sp modelId="{F8E850ED-9164-764B-8523-3196B0630A9D}">
      <dsp:nvSpPr>
        <dsp:cNvPr id="0" name=""/>
        <dsp:cNvSpPr/>
      </dsp:nvSpPr>
      <dsp:spPr>
        <a:xfrm>
          <a:off x="5138827" y="315899"/>
          <a:ext cx="733209" cy="979173"/>
        </a:xfrm>
        <a:custGeom>
          <a:avLst/>
          <a:gdLst/>
          <a:ahLst/>
          <a:cxnLst/>
          <a:rect l="0" t="0" r="0" b="0"/>
          <a:pathLst>
            <a:path>
              <a:moveTo>
                <a:pt x="0" y="979173"/>
              </a:moveTo>
              <a:lnTo>
                <a:pt x="366604" y="979173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850" y="774904"/>
        <a:ext cx="61163" cy="61163"/>
      </dsp:txXfrm>
    </dsp:sp>
    <dsp:sp modelId="{F219B032-E7AA-864B-A690-17002A7A4DCD}">
      <dsp:nvSpPr>
        <dsp:cNvPr id="0" name=""/>
        <dsp:cNvSpPr/>
      </dsp:nvSpPr>
      <dsp:spPr>
        <a:xfrm>
          <a:off x="1056608" y="1295072"/>
          <a:ext cx="1378179" cy="671738"/>
        </a:xfrm>
        <a:custGeom>
          <a:avLst/>
          <a:gdLst/>
          <a:ahLst/>
          <a:cxnLst/>
          <a:rect l="0" t="0" r="0" b="0"/>
          <a:pathLst>
            <a:path>
              <a:moveTo>
                <a:pt x="0" y="671738"/>
              </a:moveTo>
              <a:lnTo>
                <a:pt x="689089" y="671738"/>
              </a:lnTo>
              <a:lnTo>
                <a:pt x="689089" y="0"/>
              </a:lnTo>
              <a:lnTo>
                <a:pt x="1378179" y="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368" y="1592612"/>
        <a:ext cx="76658" cy="76658"/>
      </dsp:txXfrm>
    </dsp:sp>
    <dsp:sp modelId="{EEFEB3E4-0ABB-4845-ADB4-A89F39FE02A2}">
      <dsp:nvSpPr>
        <dsp:cNvPr id="0" name=""/>
        <dsp:cNvSpPr/>
      </dsp:nvSpPr>
      <dsp:spPr>
        <a:xfrm>
          <a:off x="0" y="1701419"/>
          <a:ext cx="1582432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0" y="1701419"/>
        <a:ext cx="1582432" cy="530783"/>
      </dsp:txXfrm>
    </dsp:sp>
    <dsp:sp modelId="{BE75B4E7-7210-5646-9071-2F93266C014B}">
      <dsp:nvSpPr>
        <dsp:cNvPr id="0" name=""/>
        <dsp:cNvSpPr/>
      </dsp:nvSpPr>
      <dsp:spPr>
        <a:xfrm>
          <a:off x="2434787" y="1029681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029681"/>
        <a:ext cx="2704039" cy="530783"/>
      </dsp:txXfrm>
    </dsp:sp>
    <dsp:sp modelId="{8B31385E-CE18-4543-8F8A-E6011C747E00}">
      <dsp:nvSpPr>
        <dsp:cNvPr id="0" name=""/>
        <dsp:cNvSpPr/>
      </dsp:nvSpPr>
      <dsp:spPr>
        <a:xfrm>
          <a:off x="5872036" y="5050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50507"/>
        <a:ext cx="3117171" cy="530783"/>
      </dsp:txXfrm>
    </dsp:sp>
    <dsp:sp modelId="{AC724316-A224-D24F-9965-3D4EE3A36177}">
      <dsp:nvSpPr>
        <dsp:cNvPr id="0" name=""/>
        <dsp:cNvSpPr/>
      </dsp:nvSpPr>
      <dsp:spPr>
        <a:xfrm>
          <a:off x="5872036" y="71398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713987"/>
        <a:ext cx="3117171" cy="530783"/>
      </dsp:txXfrm>
    </dsp:sp>
    <dsp:sp modelId="{5AEAA0A7-DD4A-C041-8F08-1CACF7063586}">
      <dsp:nvSpPr>
        <dsp:cNvPr id="0" name=""/>
        <dsp:cNvSpPr/>
      </dsp:nvSpPr>
      <dsp:spPr>
        <a:xfrm>
          <a:off x="5872036" y="1377466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1377466"/>
        <a:ext cx="3117171" cy="530783"/>
      </dsp:txXfrm>
    </dsp:sp>
    <dsp:sp modelId="{3F12E44E-94E2-8A4A-AB94-0749A18706A3}">
      <dsp:nvSpPr>
        <dsp:cNvPr id="0" name=""/>
        <dsp:cNvSpPr/>
      </dsp:nvSpPr>
      <dsp:spPr>
        <a:xfrm>
          <a:off x="5872036" y="2040945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2040945"/>
        <a:ext cx="3117171" cy="530783"/>
      </dsp:txXfrm>
    </dsp:sp>
    <dsp:sp modelId="{C4168C57-9662-2449-83FD-A912C0CE69A9}">
      <dsp:nvSpPr>
        <dsp:cNvPr id="0" name=""/>
        <dsp:cNvSpPr/>
      </dsp:nvSpPr>
      <dsp:spPr>
        <a:xfrm>
          <a:off x="2434787" y="169316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693160"/>
        <a:ext cx="2704039" cy="530783"/>
      </dsp:txXfrm>
    </dsp:sp>
    <dsp:sp modelId="{71942F81-3990-8145-9986-F4B0AE5BBA40}">
      <dsp:nvSpPr>
        <dsp:cNvPr id="0" name=""/>
        <dsp:cNvSpPr/>
      </dsp:nvSpPr>
      <dsp:spPr>
        <a:xfrm>
          <a:off x="2434787" y="232694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2326940"/>
        <a:ext cx="2704039" cy="53078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ABB5A68-C9A6-7B4C-86FC-3C9296E0A7FE}">
      <dsp:nvSpPr>
        <dsp:cNvPr id="0" name=""/>
        <dsp:cNvSpPr/>
      </dsp:nvSpPr>
      <dsp:spPr>
        <a:xfrm>
          <a:off x="1056608" y="1966810"/>
          <a:ext cx="1378179" cy="62552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689089" y="0"/>
              </a:lnTo>
              <a:lnTo>
                <a:pt x="689089" y="625521"/>
              </a:lnTo>
              <a:lnTo>
                <a:pt x="1378179" y="625521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860" y="2241734"/>
        <a:ext cx="75674" cy="75674"/>
      </dsp:txXfrm>
    </dsp:sp>
    <dsp:sp modelId="{3D6E81E9-0D40-7845-95A4-EDB96867CBE5}">
      <dsp:nvSpPr>
        <dsp:cNvPr id="0" name=""/>
        <dsp:cNvSpPr/>
      </dsp:nvSpPr>
      <dsp:spPr>
        <a:xfrm>
          <a:off x="1056608" y="1912831"/>
          <a:ext cx="1378179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53978"/>
              </a:moveTo>
              <a:lnTo>
                <a:pt x="689089" y="53978"/>
              </a:lnTo>
              <a:lnTo>
                <a:pt x="689089" y="45720"/>
              </a:lnTo>
              <a:lnTo>
                <a:pt x="1378179" y="4572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11242" y="1924096"/>
        <a:ext cx="68910" cy="68910"/>
      </dsp:txXfrm>
    </dsp:sp>
    <dsp:sp modelId="{9B3848EB-5611-4B4D-BEF9-8845BDCB1FCD}">
      <dsp:nvSpPr>
        <dsp:cNvPr id="0" name=""/>
        <dsp:cNvSpPr/>
      </dsp:nvSpPr>
      <dsp:spPr>
        <a:xfrm>
          <a:off x="5138827" y="1295072"/>
          <a:ext cx="733209" cy="101126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1011264"/>
              </a:lnTo>
              <a:lnTo>
                <a:pt x="733209" y="1011264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204" y="1769477"/>
        <a:ext cx="62455" cy="62455"/>
      </dsp:txXfrm>
    </dsp:sp>
    <dsp:sp modelId="{F9811805-1A89-F242-933B-262FC0362FB0}">
      <dsp:nvSpPr>
        <dsp:cNvPr id="0" name=""/>
        <dsp:cNvSpPr/>
      </dsp:nvSpPr>
      <dsp:spPr>
        <a:xfrm>
          <a:off x="5138827" y="1295072"/>
          <a:ext cx="733209" cy="347785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366604" y="0"/>
              </a:lnTo>
              <a:lnTo>
                <a:pt x="366604" y="347785"/>
              </a:lnTo>
              <a:lnTo>
                <a:pt x="733209" y="347785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143" y="1448677"/>
        <a:ext cx="40575" cy="40575"/>
      </dsp:txXfrm>
    </dsp:sp>
    <dsp:sp modelId="{558568B0-0151-9B4E-9ED2-26D16C8B7EEC}">
      <dsp:nvSpPr>
        <dsp:cNvPr id="0" name=""/>
        <dsp:cNvSpPr/>
      </dsp:nvSpPr>
      <dsp:spPr>
        <a:xfrm>
          <a:off x="5138827" y="979378"/>
          <a:ext cx="733209" cy="315694"/>
        </a:xfrm>
        <a:custGeom>
          <a:avLst/>
          <a:gdLst/>
          <a:ahLst/>
          <a:cxnLst/>
          <a:rect l="0" t="0" r="0" b="0"/>
          <a:pathLst>
            <a:path>
              <a:moveTo>
                <a:pt x="0" y="315694"/>
              </a:moveTo>
              <a:lnTo>
                <a:pt x="366604" y="315694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85474" y="1117268"/>
        <a:ext cx="39914" cy="39914"/>
      </dsp:txXfrm>
    </dsp:sp>
    <dsp:sp modelId="{F8E850ED-9164-764B-8523-3196B0630A9D}">
      <dsp:nvSpPr>
        <dsp:cNvPr id="0" name=""/>
        <dsp:cNvSpPr/>
      </dsp:nvSpPr>
      <dsp:spPr>
        <a:xfrm>
          <a:off x="5138827" y="315899"/>
          <a:ext cx="733209" cy="979173"/>
        </a:xfrm>
        <a:custGeom>
          <a:avLst/>
          <a:gdLst/>
          <a:ahLst/>
          <a:cxnLst/>
          <a:rect l="0" t="0" r="0" b="0"/>
          <a:pathLst>
            <a:path>
              <a:moveTo>
                <a:pt x="0" y="979173"/>
              </a:moveTo>
              <a:lnTo>
                <a:pt x="366604" y="979173"/>
              </a:lnTo>
              <a:lnTo>
                <a:pt x="366604" y="0"/>
              </a:lnTo>
              <a:lnTo>
                <a:pt x="733209" y="0"/>
              </a:lnTo>
            </a:path>
          </a:pathLst>
        </a:custGeom>
        <a:noFill/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474850" y="774904"/>
        <a:ext cx="61163" cy="61163"/>
      </dsp:txXfrm>
    </dsp:sp>
    <dsp:sp modelId="{F219B032-E7AA-864B-A690-17002A7A4DCD}">
      <dsp:nvSpPr>
        <dsp:cNvPr id="0" name=""/>
        <dsp:cNvSpPr/>
      </dsp:nvSpPr>
      <dsp:spPr>
        <a:xfrm>
          <a:off x="1056608" y="1295072"/>
          <a:ext cx="1378179" cy="671738"/>
        </a:xfrm>
        <a:custGeom>
          <a:avLst/>
          <a:gdLst/>
          <a:ahLst/>
          <a:cxnLst/>
          <a:rect l="0" t="0" r="0" b="0"/>
          <a:pathLst>
            <a:path>
              <a:moveTo>
                <a:pt x="0" y="671738"/>
              </a:moveTo>
              <a:lnTo>
                <a:pt x="689089" y="671738"/>
              </a:lnTo>
              <a:lnTo>
                <a:pt x="689089" y="0"/>
              </a:lnTo>
              <a:lnTo>
                <a:pt x="1378179" y="0"/>
              </a:lnTo>
            </a:path>
          </a:pathLst>
        </a:custGeom>
        <a:noFill/>
        <a:ln w="12700" cap="flat" cmpd="sng" algn="ctr">
          <a:solidFill>
            <a:schemeClr val="dk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400" kern="120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1707368" y="1592612"/>
        <a:ext cx="76658" cy="76658"/>
      </dsp:txXfrm>
    </dsp:sp>
    <dsp:sp modelId="{EEFEB3E4-0ABB-4845-ADB4-A89F39FE02A2}">
      <dsp:nvSpPr>
        <dsp:cNvPr id="0" name=""/>
        <dsp:cNvSpPr/>
      </dsp:nvSpPr>
      <dsp:spPr>
        <a:xfrm>
          <a:off x="0" y="1701419"/>
          <a:ext cx="1582432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0" y="1701419"/>
        <a:ext cx="1582432" cy="530783"/>
      </dsp:txXfrm>
    </dsp:sp>
    <dsp:sp modelId="{BE75B4E7-7210-5646-9071-2F93266C014B}">
      <dsp:nvSpPr>
        <dsp:cNvPr id="0" name=""/>
        <dsp:cNvSpPr/>
      </dsp:nvSpPr>
      <dsp:spPr>
        <a:xfrm>
          <a:off x="2434787" y="1029681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信道划分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029681"/>
        <a:ext cx="2704039" cy="530783"/>
      </dsp:txXfrm>
    </dsp:sp>
    <dsp:sp modelId="{8B31385E-CE18-4543-8F8A-E6011C747E00}">
      <dsp:nvSpPr>
        <dsp:cNvPr id="0" name=""/>
        <dsp:cNvSpPr/>
      </dsp:nvSpPr>
      <dsp:spPr>
        <a:xfrm>
          <a:off x="5872036" y="5050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频分多路复用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(FDM)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50507"/>
        <a:ext cx="3117171" cy="530783"/>
      </dsp:txXfrm>
    </dsp:sp>
    <dsp:sp modelId="{AC724316-A224-D24F-9965-3D4EE3A36177}">
      <dsp:nvSpPr>
        <dsp:cNvPr id="0" name=""/>
        <dsp:cNvSpPr/>
      </dsp:nvSpPr>
      <dsp:spPr>
        <a:xfrm>
          <a:off x="5872036" y="713987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时分多路复用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(TDM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713987"/>
        <a:ext cx="3117171" cy="530783"/>
      </dsp:txXfrm>
    </dsp:sp>
    <dsp:sp modelId="{5AEAA0A7-DD4A-C041-8F08-1CACF7063586}">
      <dsp:nvSpPr>
        <dsp:cNvPr id="0" name=""/>
        <dsp:cNvSpPr/>
      </dsp:nvSpPr>
      <dsp:spPr>
        <a:xfrm>
          <a:off x="5872036" y="1377466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波分多路复用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(WDM) 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1377466"/>
        <a:ext cx="3117171" cy="530783"/>
      </dsp:txXfrm>
    </dsp:sp>
    <dsp:sp modelId="{3F12E44E-94E2-8A4A-AB94-0749A18706A3}">
      <dsp:nvSpPr>
        <dsp:cNvPr id="0" name=""/>
        <dsp:cNvSpPr/>
      </dsp:nvSpPr>
      <dsp:spPr>
        <a:xfrm>
          <a:off x="5872036" y="2040945"/>
          <a:ext cx="3117171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码分多路复用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</a:rPr>
            <a:t>(CDM )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5872036" y="2040945"/>
        <a:ext cx="3117171" cy="530783"/>
      </dsp:txXfrm>
    </dsp:sp>
    <dsp:sp modelId="{C4168C57-9662-2449-83FD-A912C0CE69A9}">
      <dsp:nvSpPr>
        <dsp:cNvPr id="0" name=""/>
        <dsp:cNvSpPr/>
      </dsp:nvSpPr>
      <dsp:spPr>
        <a:xfrm>
          <a:off x="2434787" y="169316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</a:rPr>
            <a:t>随机访问</a:t>
          </a:r>
          <a:r>
            <a:rPr lang="en-US" altLang="zh-CN" sz="2400" kern="12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solidFill>
                <a:srgbClr val="FF0000"/>
              </a:solidFill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solidFill>
              <a:srgbClr val="FF0000"/>
            </a:solidFill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1693160"/>
        <a:ext cx="2704039" cy="530783"/>
      </dsp:txXfrm>
    </dsp:sp>
    <dsp:sp modelId="{71942F81-3990-8145-9986-F4B0AE5BBA40}">
      <dsp:nvSpPr>
        <dsp:cNvPr id="0" name=""/>
        <dsp:cNvSpPr/>
      </dsp:nvSpPr>
      <dsp:spPr>
        <a:xfrm>
          <a:off x="2434787" y="2326940"/>
          <a:ext cx="2704039" cy="530783"/>
        </a:xfrm>
        <a:prstGeom prst="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lvl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受控接入</a:t>
          </a:r>
          <a:r>
            <a:rPr lang="en-US" altLang="zh-CN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MAC</a:t>
          </a:r>
          <a:r>
            <a:rPr lang="zh-CN" altLang="en-US" sz="2400" kern="12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rPr>
            <a:t>协议</a:t>
          </a:r>
          <a:endParaRPr lang="zh-CN" altLang="en-US" sz="2400" kern="1200" dirty="0">
            <a:latin typeface="Microsoft YaHei" charset="-122"/>
            <a:ea typeface="Microsoft YaHei" charset="-122"/>
            <a:cs typeface="Microsoft YaHei" charset="-122"/>
          </a:endParaRPr>
        </a:p>
      </dsp:txBody>
      <dsp:txXfrm>
        <a:off x="2434787" y="2326940"/>
        <a:ext cx="2704039" cy="5307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orizontalMultiLevelHierarchy">
  <dgm:title val=""/>
  <dgm:desc val=""/>
  <dgm:catLst>
    <dgm:cat type="hierarchy" pri="46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 val="exact"/>
    </dgm:varLst>
    <dgm:choose name="Name1">
      <dgm:if name="Name2" func="var" arg="dir" op="equ" val="norm">
        <dgm:alg type="hierChild">
          <dgm:param type="linDir" val="fromT"/>
          <dgm:param type="chAlign" val="l"/>
        </dgm:alg>
      </dgm:if>
      <dgm:else name="Name3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LevelOneTextNode" refType="h"/>
      <dgm:constr type="w" for="des" forName="LevelOneTextNode" refType="h" refFor="des" refForName="LevelOneTextNode" fact="0.19"/>
      <dgm:constr type="h" for="des" forName="LevelTwoTextNode" refType="w" refFor="des" refForName="LevelOneTextNode"/>
      <dgm:constr type="w" for="des" forName="LevelTwoTextNode" refType="h" refFor="des" refForName="LevelTwoTextNode" fact="3.28"/>
      <dgm:constr type="sibSp" refType="h" refFor="des" refForName="LevelTwoTextNode" op="equ" fact="0.25"/>
      <dgm:constr type="sibSp" for="des" forName="level2hierChild" refType="h" refFor="des" refForName="LevelTwoTextNode" op="equ" fact="0.25"/>
      <dgm:constr type="sibSp" for="des" forName="level3hierChild" refType="h" refFor="des" refForName="LevelTwoTextNode" op="equ" fact="0.25"/>
      <dgm:constr type="sp" for="des" forName="root1" refType="w" refFor="des" refForName="LevelTwoTextNode" fact="0.2"/>
      <dgm:constr type="sp" for="des" forName="root2" refType="sp" refFor="des" refForName="root1" op="equ"/>
      <dgm:constr type="primFontSz" for="des" forName="LevelOneTextNode" op="equ" val="65"/>
      <dgm:constr type="primFontSz" for="des" forName="LevelTwoTextNode" op="equ" val="65"/>
      <dgm:constr type="primFontSz" for="des" forName="LevelTwoTextNode" refType="primFontSz" refFor="des" refForName="LevelOneTextNode" op="lte"/>
      <dgm:constr type="primFontSz" for="des" forName="connTx" op="equ" val="50"/>
      <dgm:constr type="primFontSz" for="des" forName="connTx" refType="primFontSz" refFor="des" refForName="LevelOneTextNode" op="lte" fact="0.78"/>
    </dgm:constrLst>
    <dgm:forEach name="Name4" axis="ch">
      <dgm:forEach name="Name5" axis="self" ptType="node">
        <dgm:layoutNode name="root1">
          <dgm:choose name="Name6">
            <dgm:if name="Name7" func="var" arg="dir" op="equ" val="norm">
              <dgm:alg type="hierRoot">
                <dgm:param type="hierAlign" val="lCtrCh"/>
              </dgm:alg>
            </dgm:if>
            <dgm:else name="Name8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layoutNode name="LevelOneTextNode" styleLbl="node0">
            <dgm:varLst>
              <dgm:chPref val="3"/>
            </dgm:varLst>
            <dgm:alg type="tx">
              <dgm:param type="autoTxRot" val="grav"/>
            </dgm:alg>
            <dgm:choose name="Name9">
              <dgm:if name="Name10" func="var" arg="dir" op="equ" val="norm">
                <dgm:shape xmlns:r="http://schemas.openxmlformats.org/officeDocument/2006/relationships" rot="270" type="rect" r:blip="">
                  <dgm:adjLst/>
                </dgm:shape>
              </dgm:if>
              <dgm:else name="Name11">
                <dgm:shape xmlns:r="http://schemas.openxmlformats.org/officeDocument/2006/relationships" rot="90" type="rect" r:blip="">
                  <dgm:adjLst/>
                </dgm:shape>
              </dgm:else>
            </dgm:choos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2" fact="NaN" max="NaN"/>
            </dgm:ruleLst>
          </dgm:layoutNode>
          <dgm:layoutNode name="level2hierChild">
            <dgm:choose name="Name12">
              <dgm:if name="Name13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4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eat" axis="ch">
              <dgm:forEach name="Name15" axis="self" ptType="parTrans" cnt="1">
                <dgm:layoutNode name="conn2-1">
                  <dgm:choose name="Name16">
                    <dgm:if name="Name17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  <dgm:param type="connRout" val="bend"/>
                      </dgm:alg>
                    </dgm:if>
                    <dgm:else name="Name18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  <dgm:param type="connRout" val="bend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9" axis="self" ptType="node">
                <dgm:layoutNode name="root2">
                  <dgm:choose name="Name20">
                    <dgm:if name="Name21" func="var" arg="dir" op="equ" val="norm">
                      <dgm:alg type="hierRoot">
                        <dgm:param type="hierAlign" val="lCtrCh"/>
                      </dgm:alg>
                    </dgm:if>
                    <dgm:else name="Name22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2" fact="NaN" max="NaN"/>
                    </dgm:ruleLst>
                  </dgm:layoutNode>
                  <dgm:layoutNode name="level3hierChild">
                    <dgm:choose name="Name23">
                      <dgm:if name="Name24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5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forEach name="Name26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  <a:t>2019/6/27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2019/6/27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6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7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4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9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0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1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Relationship Id="rId3" Type="http://schemas.openxmlformats.org/officeDocument/2006/relationships/hyperlink" Target="https://baike.baidu.com/item/%E5%B7%AE%E9%94%99/12623215" TargetMode="Externa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8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0.xml"/><Relationship Id="rId3" Type="http://schemas.openxmlformats.org/officeDocument/2006/relationships/hyperlink" Target="https://baike.baidu.com/item/%E9%A2%91%E7%8E%87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/>
          <a:lstStyle/>
          <a:p>
            <a:pPr eaLnBrk="1" hangingPunct="1">
              <a:spcBef>
                <a:spcPct val="0"/>
              </a:spcBef>
            </a:pPr>
            <a:endParaRPr lang="zh-CN" altLang="en-US" dirty="0" smtClean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7A53FA1B-AC57-414E-A6A6-D79E06144809}" type="slidenum">
              <a:rPr lang="zh-CN" altLang="en-US" smtClean="0">
                <a:solidFill>
                  <a:prstClr val="black"/>
                </a:solidFill>
                <a:latin typeface="Calibri" panose="020F0502020204030204" charset="0"/>
              </a:rPr>
              <a:t>2</a:t>
            </a:fld>
            <a:endParaRPr lang="en-US" altLang="zh-CN" smtClean="0">
              <a:solidFill>
                <a:prstClr val="black"/>
              </a:solidFill>
              <a:latin typeface="Calibri" panose="020F0502020204030204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 dirty="0" smtClean="0"/>
              <a:t>20</a:t>
            </a:r>
            <a:r>
              <a:rPr lang="zh-CN" altLang="en-US" dirty="0" smtClean="0"/>
              <a:t>世纪</a:t>
            </a:r>
            <a:r>
              <a:rPr lang="en-US" altLang="zh-CN" dirty="0" smtClean="0"/>
              <a:t>70</a:t>
            </a:r>
            <a:r>
              <a:rPr lang="zh-CN" altLang="en-US" dirty="0" smtClean="0"/>
              <a:t>年代夏威夷大学的以为教授提出的。</a:t>
            </a:r>
            <a:endParaRPr lang="en-US" altLang="zh-CN" dirty="0" smtClean="0"/>
          </a:p>
          <a:p>
            <a:endParaRPr lang="en-US" altLang="zh-CN" dirty="0" smtClean="0"/>
          </a:p>
          <a:p>
            <a:r>
              <a:rPr lang="zh-CN" altLang="en-US" dirty="0" smtClean="0"/>
              <a:t>通信</a:t>
            </a:r>
            <a:r>
              <a:rPr lang="zh-CN" altLang="en-US" dirty="0"/>
              <a:t>站点</a:t>
            </a:r>
            <a:r>
              <a:rPr lang="en-US" altLang="zh-CN" dirty="0"/>
              <a:t>1</a:t>
            </a:r>
            <a:r>
              <a:rPr lang="zh-CN" altLang="en-US" dirty="0"/>
              <a:t>、</a:t>
            </a:r>
            <a:r>
              <a:rPr lang="en-US" altLang="zh-CN" dirty="0"/>
              <a:t>2</a:t>
            </a:r>
            <a:r>
              <a:rPr lang="zh-CN" altLang="en-US" dirty="0"/>
              <a:t>、</a:t>
            </a:r>
            <a:r>
              <a:rPr lang="en-US" altLang="zh-CN" dirty="0"/>
              <a:t>3</a:t>
            </a:r>
            <a:r>
              <a:rPr lang="zh-CN" altLang="en-US" dirty="0"/>
              <a:t>随机接入共享信道，利用相同的载波频率，通过无线电系统广播数据帧。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通信站点</a:t>
            </a:r>
            <a:r>
              <a:rPr lang="en-US" altLang="zh-CN"/>
              <a:t>1</a:t>
            </a:r>
            <a:r>
              <a:rPr lang="zh-CN" altLang="en-US"/>
              <a:t>、</a:t>
            </a:r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3</a:t>
            </a:r>
            <a:r>
              <a:rPr lang="zh-CN" altLang="en-US"/>
              <a:t>随机接入共享信道，利用相同的载波频率，通过无线电系统广播数据帧。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109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/>
              <a:t>尽管前面的时隙</a:t>
            </a:r>
            <a:r>
              <a:rPr lang="en-US" altLang="zh-CN"/>
              <a:t>ALOHA</a:t>
            </a:r>
            <a:r>
              <a:rPr lang="zh-CN" altLang="en-US"/>
              <a:t>协议，通过同步各个通信站发送站发送时间的方式，提高了信道利用率；</a:t>
            </a:r>
          </a:p>
          <a:p>
            <a:r>
              <a:rPr lang="zh-CN" altLang="en-US"/>
              <a:t>但是还是不满意。</a:t>
            </a:r>
          </a:p>
          <a:p>
            <a:r>
              <a:rPr lang="zh-CN" altLang="en-US"/>
              <a:t>发送之前无论信道是否空闲都进行发送，会大大增加冲突的可能性。</a:t>
            </a:r>
          </a:p>
          <a:p>
            <a:r>
              <a:rPr lang="zh-CN" altLang="en-US"/>
              <a:t>如果在发送之前先判断下信道是否空闲。</a:t>
            </a:r>
          </a:p>
          <a:p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传输：一个通信站使用信道，其他站禁止使用。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竞争：所有通信站都有权尝试对信道的使用权。</a:t>
            </a:r>
            <a:endParaRPr kumimoji="1" lang="en-US" altLang="zh-CN" dirty="0" smtClean="0"/>
          </a:p>
          <a:p>
            <a:r>
              <a:rPr kumimoji="1" lang="zh-CN" altLang="en-US" dirty="0" smtClean="0"/>
              <a:t>空闲：没有通信站使用信道。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07259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0458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zh-CN" altLang="en-US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数据链路层的将传输的数据封装成帧，称为</a:t>
            </a: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139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944441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141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定界字符：区分帧头。帧尾。</a:t>
            </a:r>
            <a:endParaRPr lang="en-US" altLang="zh-CN" sz="12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r>
              <a:rPr lang="zh-CN" altLang="en-US" sz="1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比特串：帧头的第一个字节：</a:t>
            </a:r>
            <a:r>
              <a:rPr lang="en-US" altLang="zh-CN" sz="1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01111110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sz="1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帧尾的最后一个字节：</a:t>
            </a:r>
            <a:r>
              <a:rPr lang="en-US" altLang="zh-CN" sz="1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01111110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15862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zh-CN" altLang="en-US" dirty="0" smtClean="0"/>
              <a:t>随机噪声：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一类是信道固有的、例如说信道的介质引起的。</a:t>
            </a:r>
            <a:endParaRPr lang="en-US" altLang="zh-CN" sz="1200" b="0" i="0" u="none" strike="noStrike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kumimoji="1"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冲击噪声：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常由外界因素引起。例如：雷击，电机启停。是传输中的主要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差错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62682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73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ts val="3700"/>
              </a:lnSpc>
            </a:pP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以语音信号为例，语音信号集中在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300-3400Hz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。</a:t>
            </a:r>
          </a:p>
          <a:p>
            <a:pPr>
              <a:lnSpc>
                <a:spcPts val="3700"/>
              </a:lnSpc>
            </a:pP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国际电信联盟的标准规定：每路语音信号占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4KHz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，其中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</a:rPr>
              <a:t>3.1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KHz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为语音频带，两侧各留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0.45KHz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的保护频带。</a:t>
            </a:r>
          </a:p>
          <a:p>
            <a:pPr>
              <a:lnSpc>
                <a:spcPts val="3700"/>
              </a:lnSpc>
            </a:pP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现有三路语音信号，均在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300-3400Hz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，采用</a:t>
            </a:r>
            <a:r>
              <a:rPr lang="en-US" altLang="zh-CN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FDM</a:t>
            </a:r>
            <a:r>
              <a:rPr lang="zh-CN" altLang="en-US" sz="1200" dirty="0" smtClean="0">
                <a:latin typeface="手札体-简粗体" panose="03000700000000000000" pitchFamily="66" charset="-122"/>
                <a:ea typeface="手札体-简粗体" panose="03000700000000000000" pitchFamily="66" charset="-122"/>
                <a:sym typeface="+mn-ea"/>
              </a:rPr>
              <a:t>将每路语音信号调制到互不重叠的频带上，就可以利用同一信道传输。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83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51745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红外线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频率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比红光低，波长更长。</a:t>
            </a:r>
          </a:p>
          <a:p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紫外线、</a:t>
            </a:r>
            <a:r>
              <a:rPr lang="en-US" altLang="zh-CN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X</a:t>
            </a:r>
            <a:r>
              <a:rPr lang="zh-CN" altLang="en-US" sz="1200" b="0" i="0" u="none" strike="noStrike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射线等频率比紫光高，波长更短。</a:t>
            </a: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6837353-30EB-4A48-80EB-173D804AEFBD}" type="slidenum">
              <a:rPr lang="zh-CN" altLang="en-US" smtClean="0"/>
              <a:t>90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96273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90204"/>
              <a:buNone/>
              <a:defRPr/>
            </a:pPr>
            <a:endParaRPr kumimoji="1" lang="zh-CN" altLang="en-US" sz="32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 w="9525">
            <a:noFill/>
          </a:ln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09A97C3-AF9F-524B-BCB6-7987EEDA47D3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>
                    <a:tint val="75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‹#›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schemeClr val="tx1">
                  <a:tint val="75000"/>
                </a:schemeClr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ags" Target="../tags/tag25.xml"/><Relationship Id="rId2" Type="http://schemas.openxmlformats.org/officeDocument/2006/relationships/slideLayout" Target="../slideLayouts/slideLayout7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tags" Target="../tags/tag108.xml"/><Relationship Id="rId2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tags" Target="../tags/tag109.xml"/><Relationship Id="rId2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tags" Target="../tags/tag110.xml"/><Relationship Id="rId2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tags" Target="../tags/tag111.xml"/><Relationship Id="rId2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tags" Target="../tags/tag112.xml"/><Relationship Id="rId2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tags" Target="../tags/tag113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7.png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tags" Target="../tags/tag114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1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tags" Target="../tags/tag115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tags" Target="../tags/tag116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3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tags" Target="../tags/tag117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ags" Target="../tags/tag26.xml"/><Relationship Id="rId2" Type="http://schemas.openxmlformats.org/officeDocument/2006/relationships/slideLayout" Target="../slideLayouts/slideLayout7.xml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4" Type="http://schemas.openxmlformats.org/officeDocument/2006/relationships/image" Target="../media/image8.png"/><Relationship Id="rId1" Type="http://schemas.openxmlformats.org/officeDocument/2006/relationships/tags" Target="../tags/tag118.xml"/><Relationship Id="rId2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tags" Target="../tags/tag119.xml"/><Relationship Id="rId2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tags" Target="../tags/tag120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9.png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tags" Target="../tags/tag121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7.png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tags" Target="../tags/tag122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6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tags" Target="../tags/tag123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7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tags" Target="../tags/tag124.xml"/><Relationship Id="rId2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tags" Target="../tags/tag125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tags" Target="../tags/tag126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8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4" Type="http://schemas.openxmlformats.org/officeDocument/2006/relationships/image" Target="../media/image10.png"/><Relationship Id="rId1" Type="http://schemas.openxmlformats.org/officeDocument/2006/relationships/tags" Target="../tags/tag127.xml"/><Relationship Id="rId2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tags" Target="../tags/tag27.xml"/><Relationship Id="rId2" Type="http://schemas.openxmlformats.org/officeDocument/2006/relationships/slideLayout" Target="../slideLayouts/slideLayout7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tags" Target="../tags/tag128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0.png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tags" Target="../tags/tag129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0.png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tags" Target="../tags/tag130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0.png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tags" Target="../tags/tag131.xml"/><Relationship Id="rId2" Type="http://schemas.openxmlformats.org/officeDocument/2006/relationships/slideLayout" Target="../slideLayouts/slideLayout7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tags" Target="../tags/tag132.xml"/><Relationship Id="rId2" Type="http://schemas.openxmlformats.org/officeDocument/2006/relationships/slideLayout" Target="../slideLayouts/slideLayout7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tags" Target="../tags/tag133.xml"/><Relationship Id="rId2" Type="http://schemas.openxmlformats.org/officeDocument/2006/relationships/slideLayout" Target="../slideLayouts/slideLayout7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tags" Target="../tags/tag134.xml"/><Relationship Id="rId2" Type="http://schemas.openxmlformats.org/officeDocument/2006/relationships/slideLayout" Target="../slideLayouts/slideLayout7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tags" Target="../tags/tag135.xml"/><Relationship Id="rId2" Type="http://schemas.openxmlformats.org/officeDocument/2006/relationships/slideLayout" Target="../slideLayouts/slideLayout7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tags" Target="../tags/tag136.xml"/><Relationship Id="rId2" Type="http://schemas.openxmlformats.org/officeDocument/2006/relationships/slideLayout" Target="../slideLayouts/slideLayout7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tags" Target="../tags/tag137.xml"/><Relationship Id="rId2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tags" Target="../tags/tag28.xml"/><Relationship Id="rId2" Type="http://schemas.openxmlformats.org/officeDocument/2006/relationships/slideLayout" Target="../slideLayouts/slideLayout7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tags" Target="../tags/tag138.xml"/><Relationship Id="rId2" Type="http://schemas.openxmlformats.org/officeDocument/2006/relationships/slideLayout" Target="../slideLayouts/slideLayout7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tags" Target="../tags/tag139.xml"/><Relationship Id="rId2" Type="http://schemas.openxmlformats.org/officeDocument/2006/relationships/slideLayout" Target="../slideLayouts/slideLayout7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tags" Target="../tags/tag140.xml"/><Relationship Id="rId2" Type="http://schemas.openxmlformats.org/officeDocument/2006/relationships/slideLayout" Target="../slideLayouts/slideLayout7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tags" Target="../tags/tag141.xml"/><Relationship Id="rId2" Type="http://schemas.openxmlformats.org/officeDocument/2006/relationships/slideLayout" Target="../slideLayouts/slideLayout7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tags" Target="../tags/tag142.xml"/><Relationship Id="rId2" Type="http://schemas.openxmlformats.org/officeDocument/2006/relationships/slideLayout" Target="../slideLayouts/slideLayout7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tags" Target="../tags/tag143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1.png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tags" Target="../tags/tag144.xml"/><Relationship Id="rId2" Type="http://schemas.openxmlformats.org/officeDocument/2006/relationships/slideLayout" Target="../slideLayouts/slideLayout7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tags" Target="../tags/tag145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2.pn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tags" Target="../tags/tag146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13.pn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tags" Target="../tags/tag147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tags" Target="../tags/tag29.xml"/><Relationship Id="rId2" Type="http://schemas.openxmlformats.org/officeDocument/2006/relationships/slideLayout" Target="../slideLayouts/slideLayout7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tags" Target="../tags/tag148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1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tags" Target="../tags/tag30.xml"/><Relationship Id="rId2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tags" Target="../tags/tag31.xml"/><Relationship Id="rId2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tags" Target="../tags/tag32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tags" Target="../tags/tag33.xml"/><Relationship Id="rId2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1" Type="http://schemas.openxmlformats.org/officeDocument/2006/relationships/tags" Target="../tags/tag11.xml"/><Relationship Id="rId12" Type="http://schemas.openxmlformats.org/officeDocument/2006/relationships/tags" Target="../tags/tag12.xml"/><Relationship Id="rId13" Type="http://schemas.openxmlformats.org/officeDocument/2006/relationships/tags" Target="../tags/tag13.xml"/><Relationship Id="rId14" Type="http://schemas.openxmlformats.org/officeDocument/2006/relationships/tags" Target="../tags/tag14.xml"/><Relationship Id="rId15" Type="http://schemas.openxmlformats.org/officeDocument/2006/relationships/tags" Target="../tags/tag15.xml"/><Relationship Id="rId16" Type="http://schemas.openxmlformats.org/officeDocument/2006/relationships/tags" Target="../tags/tag16.xml"/><Relationship Id="rId17" Type="http://schemas.openxmlformats.org/officeDocument/2006/relationships/tags" Target="../tags/tag17.xml"/><Relationship Id="rId18" Type="http://schemas.openxmlformats.org/officeDocument/2006/relationships/slideLayout" Target="../slideLayouts/slideLayout7.xml"/><Relationship Id="rId19" Type="http://schemas.openxmlformats.org/officeDocument/2006/relationships/notesSlide" Target="../notesSlides/notesSlide1.xml"/><Relationship Id="rId1" Type="http://schemas.openxmlformats.org/officeDocument/2006/relationships/tags" Target="../tags/tag1.xml"/><Relationship Id="rId2" Type="http://schemas.openxmlformats.org/officeDocument/2006/relationships/tags" Target="../tags/tag2.xml"/><Relationship Id="rId3" Type="http://schemas.openxmlformats.org/officeDocument/2006/relationships/tags" Target="../tags/tag3.xml"/><Relationship Id="rId4" Type="http://schemas.openxmlformats.org/officeDocument/2006/relationships/tags" Target="../tags/tag4.xml"/><Relationship Id="rId5" Type="http://schemas.openxmlformats.org/officeDocument/2006/relationships/tags" Target="../tags/tag5.xml"/><Relationship Id="rId6" Type="http://schemas.openxmlformats.org/officeDocument/2006/relationships/tags" Target="../tags/tag6.xml"/><Relationship Id="rId7" Type="http://schemas.openxmlformats.org/officeDocument/2006/relationships/tags" Target="../tags/tag7.xml"/><Relationship Id="rId8" Type="http://schemas.openxmlformats.org/officeDocument/2006/relationships/tags" Target="../tags/tag8.xml"/><Relationship Id="rId9" Type="http://schemas.openxmlformats.org/officeDocument/2006/relationships/tags" Target="../tags/tag9.xml"/><Relationship Id="rId10" Type="http://schemas.openxmlformats.org/officeDocument/2006/relationships/tags" Target="../tags/tag10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tags" Target="../tags/tag34.xml"/><Relationship Id="rId2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tags" Target="../tags/tag35.xml"/><Relationship Id="rId2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tags" Target="../tags/tag36.xml"/><Relationship Id="rId2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tags" Target="../tags/tag37.xml"/><Relationship Id="rId2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tags" Target="../tags/tag38.xml"/><Relationship Id="rId2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tags" Target="../tags/tag39.xml"/><Relationship Id="rId2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tags" Target="../tags/tag40.xml"/><Relationship Id="rId2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tags" Target="../tags/tag41.xml"/><Relationship Id="rId2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tags" Target="../tags/tag42.xml"/><Relationship Id="rId2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tags" Target="../tags/tag43.xml"/><Relationship Id="rId2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tags" Target="../tags/tag18.xml"/><Relationship Id="rId2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tags" Target="../tags/tag44.xml"/><Relationship Id="rId2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tags" Target="../tags/tag45.xml"/><Relationship Id="rId2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tags" Target="../tags/tag46.xml"/><Relationship Id="rId2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tags" Target="../tags/tag47.xml"/><Relationship Id="rId2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tags" Target="../tags/tag48.xml"/><Relationship Id="rId2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tags" Target="../tags/tag49.xml"/><Relationship Id="rId2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tags" Target="../tags/tag50.xml"/><Relationship Id="rId2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tags" Target="../tags/tag51.xml"/><Relationship Id="rId2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tags" Target="../tags/tag52.xml"/><Relationship Id="rId2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tags" Target="../tags/tag53.xml"/><Relationship Id="rId2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tags" Target="../tags/tag19.xml"/><Relationship Id="rId2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tags" Target="../tags/tag54.xml"/><Relationship Id="rId2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tags" Target="../tags/tag55.xml"/><Relationship Id="rId2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tags" Target="../tags/tag56.xml"/><Relationship Id="rId2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tags" Target="../tags/tag57.xml"/><Relationship Id="rId2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tags" Target="../tags/tag58.xml"/><Relationship Id="rId2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tags" Target="../tags/tag59.xml"/><Relationship Id="rId2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tags" Target="../tags/tag60.xml"/><Relationship Id="rId2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tags" Target="../tags/tag61.xml"/><Relationship Id="rId2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tags" Target="../tags/tag62.xml"/><Relationship Id="rId2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tags" Target="../tags/tag63.xml"/><Relationship Id="rId2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tags" Target="../tags/tag20.xml"/><Relationship Id="rId2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tags" Target="../tags/tag64.xml"/><Relationship Id="rId2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tags" Target="../tags/tag65.xml"/><Relationship Id="rId2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tags" Target="../tags/tag66.xml"/><Relationship Id="rId2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tags" Target="../tags/tag67.xml"/><Relationship Id="rId2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tags" Target="../tags/tag68.xml"/><Relationship Id="rId2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tags" Target="../tags/tag69.xml"/><Relationship Id="rId2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tags" Target="../tags/tag70.xml"/><Relationship Id="rId2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tags" Target="../tags/tag71.xml"/><Relationship Id="rId2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tags" Target="../tags/tag72.xml"/><Relationship Id="rId2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tags" Target="../tags/tag73.xml"/><Relationship Id="rId2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tags" Target="../tags/tag21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tags" Target="../tags/tag74.xml"/><Relationship Id="rId2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tags" Target="../tags/tag75.xml"/><Relationship Id="rId2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tags" Target="../tags/tag76.xml"/><Relationship Id="rId2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tags" Target="../tags/tag77.xml"/><Relationship Id="rId2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tags" Target="../tags/tag78.xml"/><Relationship Id="rId2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tags" Target="../tags/tag79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tags" Target="../tags/tag80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tags" Target="../tags/tag22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3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tags" Target="../tags/tag81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3.png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tags" Target="../tags/tag82.xml"/><Relationship Id="rId2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tags" Target="../tags/tag83.xml"/><Relationship Id="rId2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7.xml"/><Relationship Id="rId2" Type="http://schemas.openxmlformats.org/officeDocument/2006/relationships/diagramData" Target="../diagrams/data1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tags" Target="../tags/tag84.xml"/><Relationship Id="rId2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tags" Target="../tags/tag85.xml"/><Relationship Id="rId2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tags" Target="../tags/tag86.xml"/><Relationship Id="rId2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tags" Target="../tags/tag87.xml"/><Relationship Id="rId2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tags" Target="../tags/tag23.xml"/><Relationship Id="rId2" Type="http://schemas.openxmlformats.org/officeDocument/2006/relationships/slideLayout" Target="../slideLayouts/slideLayout7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tags" Target="../tags/tag88.xml"/><Relationship Id="rId2" Type="http://schemas.openxmlformats.org/officeDocument/2006/relationships/slideLayout" Target="../slideLayouts/slideLayout7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tags" Target="../tags/tag89.xml"/><Relationship Id="rId2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tags" Target="../tags/tag90.xml"/><Relationship Id="rId2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4" Type="http://schemas.openxmlformats.org/officeDocument/2006/relationships/image" Target="../media/image5.png"/><Relationship Id="rId1" Type="http://schemas.openxmlformats.org/officeDocument/2006/relationships/tags" Target="../tags/tag91.xml"/><Relationship Id="rId2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tags" Target="../tags/tag92.xml"/><Relationship Id="rId2" Type="http://schemas.openxmlformats.org/officeDocument/2006/relationships/slideLayout" Target="../slideLayouts/slideLayout7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tags" Target="../tags/tag93.xml"/><Relationship Id="rId2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tags" Target="../tags/tag94.xml"/><Relationship Id="rId2" Type="http://schemas.openxmlformats.org/officeDocument/2006/relationships/slideLayout" Target="../slideLayouts/slideLayout7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tags" Target="../tags/tag95.xml"/><Relationship Id="rId2" Type="http://schemas.openxmlformats.org/officeDocument/2006/relationships/slideLayout" Target="../slideLayouts/slideLayout7.xml"/><Relationship Id="rId3" Type="http://schemas.openxmlformats.org/officeDocument/2006/relationships/image" Target="../media/image6.pn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tags" Target="../tags/tag96.xml"/><Relationship Id="rId2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tags" Target="../tags/tag97.xml"/><Relationship Id="rId2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tags" Target="../tags/tag24.xml"/><Relationship Id="rId2" Type="http://schemas.openxmlformats.org/officeDocument/2006/relationships/slideLayout" Target="../slideLayouts/slideLayout7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tags" Target="../tags/tag98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9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tags" Target="../tags/tag99.xml"/><Relationship Id="rId2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tags" Target="../tags/tag100.xml"/><Relationship Id="rId2" Type="http://schemas.openxmlformats.org/officeDocument/2006/relationships/slideLayout" Target="../slideLayouts/slideLayout7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tags" Target="../tags/tag101.xml"/><Relationship Id="rId2" Type="http://schemas.openxmlformats.org/officeDocument/2006/relationships/slideLayout" Target="../slideLayouts/slideLayout7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tags" Target="../tags/tag102.xml"/><Relationship Id="rId2" Type="http://schemas.openxmlformats.org/officeDocument/2006/relationships/slideLayout" Target="../slideLayouts/slideLayout7.xml"/><Relationship Id="rId3" Type="http://schemas.openxmlformats.org/officeDocument/2006/relationships/notesSlide" Target="../notesSlides/notesSlide10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tags" Target="../tags/tag103.xml"/><Relationship Id="rId2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tags" Target="../tags/tag104.xml"/><Relationship Id="rId2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tags" Target="../tags/tag105.xml"/><Relationship Id="rId2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tags" Target="../tags/tag106.xml"/><Relationship Id="rId2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tags" Target="../tags/tag107.xml"/><Relationship Id="rId2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1862861" y="2691766"/>
            <a:ext cx="8466281" cy="934085"/>
            <a:chOff x="3988" y="4665"/>
            <a:chExt cx="11228" cy="1471"/>
          </a:xfrm>
        </p:grpSpPr>
        <p:sp>
          <p:nvSpPr>
            <p:cNvPr id="3" name="矩形 2"/>
            <p:cNvSpPr/>
            <p:nvPr/>
          </p:nvSpPr>
          <p:spPr>
            <a:xfrm>
              <a:off x="4756" y="4665"/>
              <a:ext cx="9687" cy="1471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8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第</a:t>
              </a:r>
              <a:r>
                <a:rPr lang="en-US" altLang="zh-CN" sz="28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5</a:t>
              </a:r>
              <a:r>
                <a:rPr lang="zh-CN" altLang="en-US" sz="2800" b="1" dirty="0" smtClean="0">
                  <a:latin typeface="黑体" panose="02010609060101010101" pitchFamily="49" charset="-122"/>
                  <a:ea typeface="黑体" panose="02010609060101010101" pitchFamily="49" charset="-122"/>
                </a:rPr>
                <a:t>章：数据链路层与局域网</a:t>
              </a:r>
              <a:endPara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</a:endParaRPr>
            </a:p>
          </p:txBody>
        </p:sp>
        <p:sp>
          <p:nvSpPr>
            <p:cNvPr id="4" name="矩形 3"/>
            <p:cNvSpPr/>
            <p:nvPr/>
          </p:nvSpPr>
          <p:spPr>
            <a:xfrm>
              <a:off x="4272" y="4665"/>
              <a:ext cx="484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5" name="矩形 4"/>
            <p:cNvSpPr/>
            <p:nvPr/>
          </p:nvSpPr>
          <p:spPr>
            <a:xfrm>
              <a:off x="14443" y="4666"/>
              <a:ext cx="484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6" name="矩形 5"/>
            <p:cNvSpPr/>
            <p:nvPr/>
          </p:nvSpPr>
          <p:spPr>
            <a:xfrm>
              <a:off x="3988" y="4665"/>
              <a:ext cx="156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  <p:sp>
          <p:nvSpPr>
            <p:cNvPr id="7" name="矩形 6"/>
            <p:cNvSpPr/>
            <p:nvPr/>
          </p:nvSpPr>
          <p:spPr>
            <a:xfrm>
              <a:off x="15060" y="4665"/>
              <a:ext cx="156" cy="1470"/>
            </a:xfrm>
            <a:prstGeom prst="rect">
              <a:avLst/>
            </a:prstGeom>
            <a:solidFill>
              <a:srgbClr val="C00000"/>
            </a:solidFill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8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5.1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数据链路层服务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：数据链路层提供的服务内容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35025" y="2138093"/>
            <a:ext cx="10002190" cy="2463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数据链路层提供的服务：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）组帧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）链路接入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）可靠交付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）差错控制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在多路复用技术中，码分多路复用的实质是基于（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）技术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放大器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频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域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密集波分复用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协议的根本任务是解决（         ）问题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共享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可靠传输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9784145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协议的根本任务是解决（ 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）问题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信道的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共享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可靠传输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350986332"/>
      </p:ext>
    </p:extLst>
  </p:cSld>
  <p:clrMapOvr>
    <a:masterClrMapping/>
  </p:clrMapOvr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10" name="图表 9"/>
          <p:cNvGraphicFramePr/>
          <p:nvPr>
            <p:extLst>
              <p:ext uri="{D42A27DB-BD31-4B8C-83A1-F6EECF244321}">
                <p14:modId xmlns:p14="http://schemas.microsoft.com/office/powerpoint/2010/main" val="1242397492"/>
              </p:ext>
            </p:extLst>
          </p:nvPr>
        </p:nvGraphicFramePr>
        <p:xfrm>
          <a:off x="1681131" y="2323877"/>
          <a:ext cx="9229559" cy="2857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57508" y="2218303"/>
            <a:ext cx="1108906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随机访问</a:t>
            </a:r>
            <a:r>
              <a:rPr lang="en-US" altLang="zh-CN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协议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所有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用户都可以根据自己的意愿随机地向信道上发送信息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。没有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其他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用户：发送成功。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两个或两个以上用户都发送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信息：产生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冲突或碰撞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，用户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发送信息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失败。每个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用户随机退让一段时间后，再次尝试，直至成功。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" y="2131060"/>
            <a:ext cx="10987405" cy="2731770"/>
          </a:xfrm>
          <a:prstGeom prst="rect">
            <a:avLst/>
          </a:prstGeom>
        </p:spPr>
      </p:pic>
    </p:spTree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6100" y="2005378"/>
            <a:ext cx="10002190" cy="521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协议：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最早的，最基本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的无线数据通信协议。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2898505" y="2809605"/>
            <a:ext cx="7240773" cy="3445358"/>
            <a:chOff x="2898505" y="2568305"/>
            <a:chExt cx="7240773" cy="3445358"/>
          </a:xfrm>
        </p:grpSpPr>
        <p:sp>
          <p:nvSpPr>
            <p:cNvPr id="6" name="矩形 5"/>
            <p:cNvSpPr/>
            <p:nvPr/>
          </p:nvSpPr>
          <p:spPr>
            <a:xfrm>
              <a:off x="6136120" y="3097794"/>
              <a:ext cx="765544" cy="12971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4214037" y="3097794"/>
              <a:ext cx="765544" cy="12971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>
              <a:off x="8006312" y="3097794"/>
              <a:ext cx="765544" cy="1297172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>
              <a:off x="2898505" y="4954950"/>
              <a:ext cx="7240773" cy="55289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1" name="直接连接符 10"/>
            <p:cNvCxnSpPr>
              <a:stCxn id="7" idx="2"/>
            </p:cNvCxnSpPr>
            <p:nvPr/>
          </p:nvCxnSpPr>
          <p:spPr>
            <a:xfrm>
              <a:off x="4596809" y="4394966"/>
              <a:ext cx="0" cy="5599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/>
            <p:cNvCxnSpPr/>
            <p:nvPr/>
          </p:nvCxnSpPr>
          <p:spPr>
            <a:xfrm>
              <a:off x="6518892" y="4394966"/>
              <a:ext cx="0" cy="5599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/>
            <p:nvPr/>
          </p:nvCxnSpPr>
          <p:spPr>
            <a:xfrm>
              <a:off x="8420983" y="4394966"/>
              <a:ext cx="0" cy="559984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062773" y="2568305"/>
              <a:ext cx="578411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/>
                <a:t>通信站</a:t>
              </a:r>
              <a:r>
                <a:rPr lang="en-US" altLang="zh-CN" sz="2000" dirty="0" smtClean="0"/>
                <a:t>1                  </a:t>
              </a:r>
              <a:r>
                <a:rPr lang="zh-CN" altLang="en-US" sz="2000" dirty="0" smtClean="0"/>
                <a:t>通信站</a:t>
              </a:r>
              <a:r>
                <a:rPr lang="en-US" altLang="zh-CN" sz="2000" dirty="0" smtClean="0"/>
                <a:t>2                  </a:t>
              </a:r>
              <a:r>
                <a:rPr lang="zh-CN" altLang="en-US" sz="2000" dirty="0" smtClean="0"/>
                <a:t>通信站</a:t>
              </a:r>
              <a:r>
                <a:rPr lang="en-US" altLang="zh-CN" sz="2000" dirty="0" smtClean="0"/>
                <a:t>n</a:t>
              </a:r>
              <a:endParaRPr lang="zh-CN" altLang="en-US" sz="20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168353" y="5613553"/>
              <a:ext cx="1837959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000" dirty="0" smtClean="0"/>
                <a:t>总线信道</a:t>
              </a:r>
              <a:endParaRPr lang="zh-CN" altLang="en-US" sz="2000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913917" y="6204465"/>
            <a:ext cx="57841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000" dirty="0" smtClean="0"/>
              <a:t>ALOHA</a:t>
            </a:r>
            <a:r>
              <a:rPr lang="zh-CN" altLang="en-US" sz="2000" dirty="0" smtClean="0"/>
              <a:t>系统的一般模型</a:t>
            </a:r>
            <a:endParaRPr lang="zh-CN" altLang="en-US" sz="2000" dirty="0"/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46100" y="2005378"/>
            <a:ext cx="10002190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协议分类：纯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ALOHA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                                  时隙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ALOHA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34745" y="2138045"/>
            <a:ext cx="97358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工作原理：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任何一个站点有数据发送时就可以直接发送至信道。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发送数据后对信道进行侦听：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如果收到应答信号，说明发送成功；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否则说明发生冲突，等待一个随机时间重新发送，直到成功为止。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55345" y="2007870"/>
            <a:ext cx="9262110" cy="1514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的性能</a:t>
            </a:r>
          </a:p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网络负载：表示在一帧的发送时间内发送的平均帧数。</a:t>
            </a:r>
          </a:p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吞吐率：在一帧的发送时间内成功发送的平均帧数。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数据链路层传输的数据单元称（         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报文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段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数据报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55344" y="2007870"/>
            <a:ext cx="37629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的性能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：网络负载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：吞吐率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网络负载不能大于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0.5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6015" y="2268924"/>
            <a:ext cx="6587403" cy="4396570"/>
          </a:xfrm>
          <a:prstGeom prst="rect">
            <a:avLst/>
          </a:prstGeom>
        </p:spPr>
      </p:pic>
    </p:spTree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5" y="2138045"/>
            <a:ext cx="955802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、时隙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：把信道时间划分为离散的时隙，每个时隙为发送一帧所需的时间，每个通信站点只能在每个时隙开始的时刻发送帧。如果在一个时隙内发送帧出现冲突，下一个时隙以概率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重发该帧，直到帧发送成功。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p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不能为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，否则会出现死锁。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死锁：僵持。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911340" y="397510"/>
            <a:ext cx="4427855" cy="1514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、时隙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ALOHA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性能</a:t>
            </a: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G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：网络负载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：吞吐率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47652" y="2367937"/>
            <a:ext cx="8347505" cy="4490063"/>
          </a:xfrm>
          <a:prstGeom prst="rect">
            <a:avLst/>
          </a:prstGeom>
        </p:spPr>
      </p:pic>
    </p:spTree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" y="2131060"/>
            <a:ext cx="10987405" cy="2731770"/>
          </a:xfrm>
          <a:prstGeom prst="rect">
            <a:avLst/>
          </a:prstGeom>
        </p:spPr>
      </p:pic>
    </p:spTree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二、载波监听多路访问协议</a:t>
            </a:r>
            <a:r>
              <a:rPr lang="en-US" altLang="zh-CN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先听后说</a:t>
            </a:r>
            <a:r>
              <a:rPr lang="en-US" altLang="zh-CN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（Carrier Sense Multiple Access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,CSMA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通过硬件装置，即载波监听装置，使通信站发送数据之前，监听信道上其他站点是否在发送数据，如果在发送，则暂时不发送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根据监听策略不同：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非坚持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CSMA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；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1-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坚持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CSMA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；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P-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坚持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CSMA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330" y="2131060"/>
            <a:ext cx="10987405" cy="2731770"/>
          </a:xfrm>
          <a:prstGeom prst="rect">
            <a:avLst/>
          </a:prstGeom>
        </p:spPr>
      </p:pic>
    </p:spTree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12117" y="2266430"/>
            <a:ext cx="1134452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三、带冲突检测的载波监听多路访问协议</a:t>
            </a:r>
            <a:r>
              <a:rPr lang="zh-CN" altLang="en-US" sz="24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（先听后说，边听边说）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Carrier Sense Multiple Access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/Collision </a:t>
            </a:r>
            <a:r>
              <a:rPr lang="en-US" altLang="zh-CN" sz="2400" dirty="0" err="1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Detection,</a:t>
            </a:r>
            <a:r>
              <a:rPr lang="en-US" altLang="zh-CN" sz="2400" dirty="0" err="1" smtClean="0">
                <a:latin typeface="Microsoft YaHei" charset="-122"/>
                <a:ea typeface="Microsoft YaHei" charset="-122"/>
                <a:cs typeface="Microsoft YaHei" charset="-122"/>
              </a:rPr>
              <a:t>CSMA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基本原理：通信站使用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CSMA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协议进行数据发送；在发送期间如果能检测到碰撞，立即终止发送，并发出一个冲突强化信号，使所有通信站点都知道冲突的发生；发出冲突强化信号后，等待一个随机时间，再重复上述过程。</a:t>
            </a:r>
            <a:endParaRPr lang="zh-CN" altLang="en-US" sz="2400" dirty="0" smtClean="0">
              <a:latin typeface="Microsoft YaHei" charset="-122"/>
              <a:ea typeface="Microsoft YaHei" charset="-122"/>
              <a:cs typeface="Microsoft YaHei" charset="-122"/>
              <a:sym typeface="+mn-ea"/>
            </a:endParaRPr>
          </a:p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三、带冲突检测的载波监听多路访问协议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CSMA/CD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工作状态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分为：传输周期、竞争周期、空闲周期。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信道有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3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种状态：传输状态、竞争状态、空闲状态。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521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三、带冲突检测的载波监听多路访问协议（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CSMA/CD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735180" y="2883494"/>
            <a:ext cx="10680019" cy="3645479"/>
            <a:chOff x="735180" y="2883494"/>
            <a:chExt cx="10680019" cy="3645479"/>
          </a:xfrm>
        </p:grpSpPr>
        <p:sp>
          <p:nvSpPr>
            <p:cNvPr id="6" name="矩形 5"/>
            <p:cNvSpPr/>
            <p:nvPr/>
          </p:nvSpPr>
          <p:spPr>
            <a:xfrm>
              <a:off x="735180" y="3880880"/>
              <a:ext cx="1084521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/>
                  </a:solidFill>
                </a:rPr>
                <a:t>帧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7" name="矩形 6"/>
            <p:cNvSpPr/>
            <p:nvPr/>
          </p:nvSpPr>
          <p:spPr>
            <a:xfrm>
              <a:off x="2766001" y="3880880"/>
              <a:ext cx="411126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092604" y="3880880"/>
              <a:ext cx="411126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9" name="矩形 8"/>
            <p:cNvSpPr/>
            <p:nvPr/>
          </p:nvSpPr>
          <p:spPr>
            <a:xfrm>
              <a:off x="3456847" y="3880880"/>
              <a:ext cx="1084521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/>
                  </a:solidFill>
                </a:rPr>
                <a:t>帧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0" name="矩形 9"/>
            <p:cNvSpPr/>
            <p:nvPr/>
          </p:nvSpPr>
          <p:spPr>
            <a:xfrm>
              <a:off x="6201972" y="3880879"/>
              <a:ext cx="411126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528575" y="3880879"/>
              <a:ext cx="411126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2" name="矩形 11"/>
            <p:cNvSpPr/>
            <p:nvPr/>
          </p:nvSpPr>
          <p:spPr>
            <a:xfrm>
              <a:off x="6892818" y="3880879"/>
              <a:ext cx="1084521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/>
                  </a:solidFill>
                </a:rPr>
                <a:t>帧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4862265" y="3880880"/>
              <a:ext cx="411126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9639832" y="3880879"/>
              <a:ext cx="411126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966435" y="3880879"/>
              <a:ext cx="411126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10330678" y="3880879"/>
              <a:ext cx="1084521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2000" dirty="0" smtClean="0">
                  <a:solidFill>
                    <a:schemeClr val="tx1"/>
                  </a:solidFill>
                </a:rPr>
                <a:t>帧</a:t>
              </a:r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8300125" y="3880880"/>
              <a:ext cx="411126" cy="680483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 dirty="0">
                <a:solidFill>
                  <a:schemeClr val="tx1"/>
                </a:solidFill>
              </a:endParaRPr>
            </a:p>
          </p:txBody>
        </p:sp>
        <p:cxnSp>
          <p:nvCxnSpPr>
            <p:cNvPr id="22" name="直接箭头连接符 21"/>
            <p:cNvCxnSpPr/>
            <p:nvPr/>
          </p:nvCxnSpPr>
          <p:spPr>
            <a:xfrm>
              <a:off x="735180" y="5454502"/>
              <a:ext cx="10680019" cy="0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946298" y="4816549"/>
              <a:ext cx="10468901" cy="3683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/>
                <a:t>传输             竞争                传输                  竞争                    传输                   空闲                       传输</a:t>
              </a:r>
              <a:endParaRPr lang="zh-CN" altLang="en-US" dirty="0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5159052" y="2883494"/>
              <a:ext cx="1832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/>
                <a:t>争用时隙</a:t>
              </a:r>
              <a:endParaRPr lang="zh-CN" altLang="en-US" dirty="0"/>
            </a:p>
          </p:txBody>
        </p:sp>
        <p:cxnSp>
          <p:nvCxnSpPr>
            <p:cNvPr id="26" name="直接箭头连接符 25"/>
            <p:cNvCxnSpPr/>
            <p:nvPr/>
          </p:nvCxnSpPr>
          <p:spPr>
            <a:xfrm flipV="1">
              <a:off x="5074558" y="3252826"/>
              <a:ext cx="326782" cy="52313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箭头连接符 29"/>
            <p:cNvCxnSpPr/>
            <p:nvPr/>
          </p:nvCxnSpPr>
          <p:spPr>
            <a:xfrm flipV="1">
              <a:off x="5734138" y="3252826"/>
              <a:ext cx="0" cy="52313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接箭头连接符 31"/>
            <p:cNvCxnSpPr/>
            <p:nvPr/>
          </p:nvCxnSpPr>
          <p:spPr>
            <a:xfrm flipH="1" flipV="1">
              <a:off x="6035187" y="3252826"/>
              <a:ext cx="372348" cy="523136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5491398" y="5593323"/>
              <a:ext cx="183227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/>
                <a:t>时间</a:t>
              </a:r>
              <a:endParaRPr lang="zh-CN" altLang="en-US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677456" y="6128863"/>
              <a:ext cx="339636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000" dirty="0" smtClean="0"/>
                <a:t>CSMA/CD</a:t>
              </a:r>
              <a:r>
                <a:rPr lang="zh-CN" altLang="en-US" sz="2000" dirty="0" smtClean="0"/>
                <a:t>的工作状态</a:t>
              </a:r>
              <a:endParaRPr lang="zh-CN" altLang="en-US" sz="2000" dirty="0"/>
            </a:p>
          </p:txBody>
        </p:sp>
      </p:grpSp>
    </p:spTree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5" y="2138045"/>
            <a:ext cx="10361930" cy="5214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三、在使用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CSMA/CD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协议实现多路访问控制时，需要满足下列约束关系：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88795" y="3135563"/>
            <a:ext cx="7099644" cy="3265237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数据链路层传输的数据单元称（ 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报文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帧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段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数据报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0998"/>
            <a:ext cx="10590546" cy="16890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例：在一个采用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CSMA/CD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协议的网络中，传输介质是一根完整的电缆，数据传输速率为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1Gbit/s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，电缆中的信号传播速度是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200000km/s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。若最小数据帧长度减少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800bit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，则最远的两个站点之间的距离至少需要减少多少？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03791" y="4021069"/>
            <a:ext cx="5453323" cy="2508068"/>
          </a:xfrm>
          <a:prstGeom prst="rect">
            <a:avLst/>
          </a:prstGeom>
        </p:spPr>
      </p:pic>
    </p:spTree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1881735"/>
            <a:ext cx="105424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例：在一个采用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CSMA/CD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协议的网络中，传输介质是一根完整的电缆，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数据传输速率为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1Gbit/s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，电缆中的信号传播速度是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200000km/s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。若最小数据帧长度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减少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800bit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，则最远的两个站点之间的距离至少需要减少多少？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80" y="3908775"/>
            <a:ext cx="5453323" cy="2508068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6758305" y="3908775"/>
            <a:ext cx="342843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L=800bit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R=1Gbit/s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v=200000km/s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求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D=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(L/R)*v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/2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：随机访问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1881735"/>
            <a:ext cx="105424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例：在一个采用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CSMA/CD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协议的网络中，传输介质是一根完整的电缆，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数据传输速率为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1Gbit/s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，电缆中的信号传播速度是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200000km/s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。若最小数据帧长度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减少</a:t>
            </a:r>
            <a:r>
              <a:rPr lang="en-US" altLang="zh-CN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800bit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，则最远的两个站点之间的距离至少需要减少多少？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180" y="3908775"/>
            <a:ext cx="5453323" cy="2508068"/>
          </a:xfrm>
          <a:prstGeom prst="rect">
            <a:avLst/>
          </a:prstGeom>
        </p:spPr>
      </p:pic>
      <p:sp>
        <p:nvSpPr>
          <p:cNvPr id="18" name="文本框 17"/>
          <p:cNvSpPr txBox="1"/>
          <p:nvPr/>
        </p:nvSpPr>
        <p:spPr>
          <a:xfrm>
            <a:off x="6758305" y="3908775"/>
            <a:ext cx="469575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L=800bit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R=1Gbit/s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v=200000km/s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求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D=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(L/R)*v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/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en-US" altLang="zh-CN" sz="2400" dirty="0" smtClean="0">
                <a:latin typeface="华文黑体" panose="02010600040101010101" charset="-122"/>
                <a:ea typeface="华文黑体" panose="02010600040101010101" charset="-122"/>
              </a:rPr>
              <a:t>=80m</a:t>
            </a:r>
            <a:endParaRPr lang="en-US" altLang="zh-CN" sz="2400" dirty="0">
              <a:latin typeface="华文黑体" panose="02010600040101010101" charset="-122"/>
              <a:ea typeface="华文黑体" panose="02010600040101010101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37145192"/>
      </p:ext>
    </p:extLst>
  </p:cSld>
  <p:clrMapOvr>
    <a:masterClrMapping/>
  </p:clrMapOvr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B:1-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C:P-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D:1-P-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非坚持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B:1-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C:P-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D:1-P-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坚持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CSMA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下列不属于随机访问协议的是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A:ALOHA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B:CDMA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载波监听多路访问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带冲突检测的载波监听多路访问协议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下列不属于随机访问协议的是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A:ALOHA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B:CDMA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载波监听多路访问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带冲突检测的载波监听多路访问协议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下列不属于信道的状态的是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竞争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冲突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空闲状态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下列不属于信道的状态的是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传输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竞争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冲突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状态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空闲状态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纯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ALOHA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系统中，网络负载不能大于（        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A:0.3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B:0.5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C:1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D:1.5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下列不属于数据链路层提供的服务的是（         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数据报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链路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接入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可靠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交付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差错控制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纯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ALOHA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系统中，网络负载不能大于（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A:0.3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B:0.5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C:1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D:1.5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、（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）是最早、最基本的无线数据通信协议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A:FDMA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B:ALOHA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载波监听多路访问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D:CSMA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）是最早、最基本的无线数据通信协议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A:FDMA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B:ALOHA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载波监听多路访问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D:CSMA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在以下随机访问协议中，可以理解为“先听后说，边听边说”的是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A:ALOHA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C:CSMA/CD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D:ALOHA/CD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6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在以下随机访问协议中，可以理解为“先听后说，边听边说”的是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A:ALOHA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B:CSMA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C:CSMA/CD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D:ALOHA/CD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9080" y="2178050"/>
            <a:ext cx="9313545" cy="3625850"/>
          </a:xfrm>
          <a:prstGeom prst="rect">
            <a:avLst/>
          </a:prstGeom>
        </p:spPr>
      </p:pic>
    </p:spTree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受控接入：各个用户不能随意的接入信道而必须服从一定的控制，分为集中式控制和分散式控制。</a:t>
            </a:r>
          </a:p>
        </p:txBody>
      </p:sp>
    </p:spTree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42055"/>
            <a:ext cx="10002190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一、集中式控制：系统有一个主机负责调度其他通信站接入信道，从而避免冲突。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1735" y="3405762"/>
            <a:ext cx="9555480" cy="3257550"/>
          </a:xfrm>
          <a:prstGeom prst="rect">
            <a:avLst/>
          </a:prstGeom>
        </p:spPr>
      </p:pic>
    </p:spTree>
  </p:cSld>
  <p:clrMapOvr>
    <a:masterClrMapping/>
  </p:clrMapOvr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1833245"/>
            <a:ext cx="1060807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二、分散式控制：方法就是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令牌技术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令牌是一种特殊的帧，代表了通信站使用信道的许可。在信道空闲时一直在信道上传输。一个通信站想要发送数据就必须首先获得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令牌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8116" y="3587571"/>
            <a:ext cx="3728092" cy="3203116"/>
          </a:xfrm>
          <a:prstGeom prst="rect">
            <a:avLst/>
          </a:prstGeom>
        </p:spPr>
      </p:pic>
    </p:spTree>
  </p:cSld>
  <p:clrMapOvr>
    <a:masterClrMapping/>
  </p:clrMapOvr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112146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令牌环的操作过程：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、网络空闲时，只有一个令牌在环路上绕行。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、当一个站点要发送数据时，必须等待并获得一个令牌，将令牌的标志位置为“</a:t>
            </a: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”，随后便可发送数据。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3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、环路中的每个站点边转发数据，边检查数据帧中的目的地址，若为本站点的地址，便读取其中所携带的数据。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4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、数据帧绕环一周返回时，发送站将其从环路上撤销，即“自生自灭”。</a:t>
            </a:r>
            <a:endParaRPr lang="en-US" altLang="zh-CN" sz="20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000" dirty="0" smtClean="0">
                <a:latin typeface="Microsoft YaHei" charset="-122"/>
                <a:ea typeface="Microsoft YaHei" charset="-122"/>
                <a:cs typeface="Microsoft YaHei" charset="-122"/>
              </a:rPr>
              <a:t>5</a:t>
            </a:r>
            <a:r>
              <a:rPr lang="zh-CN" altLang="en-US" sz="2000" dirty="0" smtClean="0">
                <a:latin typeface="Microsoft YaHei" charset="-122"/>
                <a:ea typeface="Microsoft YaHei" charset="-122"/>
                <a:cs typeface="Microsoft YaHei" charset="-122"/>
              </a:rPr>
              <a:t>、发送站点完成数据发送后，重新产生一个令牌传至下一个站点，以使其他站点获得发送数据帧的许可权。</a:t>
            </a:r>
            <a:endParaRPr lang="en-US" altLang="zh-CN" sz="20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下列不属于数据链路层提供的服务的是（  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数据报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链路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接入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可靠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交付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差错控制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：受控接入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735004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令牌丢失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zh-CN" altLang="en-US" sz="2000" dirty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数据帧无法撤销</a:t>
            </a:r>
            <a:r>
              <a:rPr lang="zh-CN" altLang="en-US" sz="2000" dirty="0">
                <a:latin typeface="Microsoft YaHei" charset="-122"/>
                <a:ea typeface="Microsoft YaHei" charset="-122"/>
                <a:cs typeface="Microsoft YaHei" charset="-122"/>
              </a:rPr>
              <a:t>是环网上最严重的两种错误。 </a:t>
            </a:r>
          </a:p>
        </p:txBody>
      </p:sp>
    </p:spTree>
    <p:extLst>
      <p:ext uri="{BB962C8B-B14F-4D97-AF65-F5344CB8AC3E}">
        <p14:creationId xmlns:p14="http://schemas.microsoft.com/office/powerpoint/2010/main" val="823802375"/>
      </p:ext>
    </p:extLst>
  </p:cSld>
  <p:clrMapOvr>
    <a:masterClrMapping/>
  </p:clrMapOvr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65" y="1035050"/>
            <a:ext cx="11125835" cy="47879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实现数据链路层功能的典型硬件实体是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填空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实现数据链路层功能的典型硬件实体是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网络适配器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填空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05387" y="1340458"/>
            <a:ext cx="9249256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本节知识点：</a:t>
            </a:r>
            <a:endParaRPr lang="en-US" altLang="zh-CN" sz="2400" b="1" dirty="0" smtClean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0313" y="2462435"/>
            <a:ext cx="7191375" cy="3400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：差错控制的基本方式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35180" y="2165070"/>
            <a:ext cx="1112146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信号在信道传输过程中，会受到各种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噪声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的干扰，从而导致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传输差错。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  随机噪声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随机差错或独立差错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  冲击噪声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——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突发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差错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。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通常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是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连续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或成片的信息差错，差错之间具有相关性，差错通常集中发生在某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段信息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。突发错误发生的第一位错误与最后一位错误之间的长度称为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突发长度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。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：差错控制的基本方式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22375" y="2271395"/>
            <a:ext cx="968121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差错控制：通过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差错编码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技术，实现对信息传输差错的检测，并基于某种机制运行差错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纠正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处理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</p:txBody>
      </p:sp>
    </p:spTree>
    <p:extLst>
      <p:ext uri="{BB962C8B-B14F-4D97-AF65-F5344CB8AC3E}">
        <p14:creationId xmlns:p14="http://schemas.microsoft.com/office/powerpoint/2010/main" val="6460838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接连接符 7"/>
          <p:cNvSpPr>
            <a:spLocks noChangeShapeType="1"/>
          </p:cNvSpPr>
          <p:nvPr>
            <p:custDataLst>
              <p:tags r:id="rId2"/>
            </p:custDataLst>
          </p:nvPr>
        </p:nvSpPr>
        <p:spPr bwMode="auto">
          <a:xfrm flipH="1">
            <a:off x="2652947" y="1654912"/>
            <a:ext cx="9609" cy="4735271"/>
          </a:xfrm>
          <a:prstGeom prst="line">
            <a:avLst/>
          </a:prstGeom>
          <a:ln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rmAutofit fontScale="25000" lnSpcReduction="20000"/>
          </a:bodyPr>
          <a:lstStyle/>
          <a:p>
            <a:endParaRPr lang="zh-CN" altLang="en-US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Arial" panose="020B0604020202090204" pitchFamily="34" charset="0"/>
            </a:endParaRPr>
          </a:p>
        </p:txBody>
      </p:sp>
      <p:grpSp>
        <p:nvGrpSpPr>
          <p:cNvPr id="14" name="组合 13"/>
          <p:cNvGrpSpPr/>
          <p:nvPr>
            <p:custDataLst>
              <p:tags r:id="rId3"/>
            </p:custDataLst>
          </p:nvPr>
        </p:nvGrpSpPr>
        <p:grpSpPr>
          <a:xfrm>
            <a:off x="2484526" y="2014952"/>
            <a:ext cx="6851834" cy="546147"/>
            <a:chOff x="2217049" y="1938958"/>
            <a:chExt cx="5199005" cy="394210"/>
          </a:xfrm>
          <a:solidFill>
            <a:srgbClr val="C00000"/>
          </a:solidFill>
        </p:grpSpPr>
        <p:sp>
          <p:nvSpPr>
            <p:cNvPr id="8" name="椭圆 2"/>
            <p:cNvSpPr>
              <a:spLocks noChangeArrowheads="1"/>
            </p:cNvSpPr>
            <p:nvPr>
              <p:custDataLst>
                <p:tags r:id="rId16"/>
              </p:custDataLst>
            </p:nvPr>
          </p:nvSpPr>
          <p:spPr bwMode="auto">
            <a:xfrm>
              <a:off x="2217049" y="2023530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  <p:sp>
          <p:nvSpPr>
            <p:cNvPr id="9" name="矩形 8"/>
            <p:cNvSpPr/>
            <p:nvPr>
              <p:custDataLst>
                <p:tags r:id="rId17"/>
              </p:custDataLst>
            </p:nvPr>
          </p:nvSpPr>
          <p:spPr bwMode="auto">
            <a:xfrm>
              <a:off x="2844054" y="1938958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数据链路层服务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</p:grpSp>
      <p:grpSp>
        <p:nvGrpSpPr>
          <p:cNvPr id="15" name="组合 14"/>
          <p:cNvGrpSpPr/>
          <p:nvPr>
            <p:custDataLst>
              <p:tags r:id="rId4"/>
            </p:custDataLst>
          </p:nvPr>
        </p:nvGrpSpPr>
        <p:grpSpPr>
          <a:xfrm>
            <a:off x="2484526" y="2802194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10" name="矩形 9"/>
            <p:cNvSpPr/>
            <p:nvPr>
              <p:custDataLst>
                <p:tags r:id="rId14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差错控制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  <p:sp>
          <p:nvSpPr>
            <p:cNvPr id="11" name="椭圆 2"/>
            <p:cNvSpPr>
              <a:spLocks noChangeArrowheads="1"/>
            </p:cNvSpPr>
            <p:nvPr>
              <p:custDataLst>
                <p:tags r:id="rId15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</p:grpSp>
      <p:sp>
        <p:nvSpPr>
          <p:cNvPr id="16" name="圆角矩形 15"/>
          <p:cNvSpPr/>
          <p:nvPr/>
        </p:nvSpPr>
        <p:spPr>
          <a:xfrm>
            <a:off x="674228" y="435118"/>
            <a:ext cx="7221972" cy="776605"/>
          </a:xfrm>
          <a:prstGeom prst="round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just"/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第</a:t>
            </a: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5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</a:rPr>
              <a:t>章 数据链路层与局域网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grpSp>
        <p:nvGrpSpPr>
          <p:cNvPr id="12" name="组合 11"/>
          <p:cNvGrpSpPr/>
          <p:nvPr>
            <p:custDataLst>
              <p:tags r:id="rId5"/>
            </p:custDataLst>
          </p:nvPr>
        </p:nvGrpSpPr>
        <p:grpSpPr>
          <a:xfrm>
            <a:off x="2495600" y="3578803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13" name="矩形 12"/>
            <p:cNvSpPr/>
            <p:nvPr>
              <p:custDataLst>
                <p:tags r:id="rId12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多路访问控制协议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  <p:sp>
          <p:nvSpPr>
            <p:cNvPr id="17" name="椭圆 2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18" name="组合 17"/>
          <p:cNvGrpSpPr/>
          <p:nvPr>
            <p:custDataLst>
              <p:tags r:id="rId6"/>
            </p:custDataLst>
          </p:nvPr>
        </p:nvGrpSpPr>
        <p:grpSpPr>
          <a:xfrm>
            <a:off x="2495600" y="4355853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19" name="矩形 18"/>
            <p:cNvSpPr/>
            <p:nvPr>
              <p:custDataLst>
                <p:tags r:id="rId10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局域网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  <p:sp>
          <p:nvSpPr>
            <p:cNvPr id="20" name="椭圆 2"/>
            <p:cNvSpPr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</p:grpSp>
      <p:grpSp>
        <p:nvGrpSpPr>
          <p:cNvPr id="21" name="组合 20"/>
          <p:cNvGrpSpPr/>
          <p:nvPr>
            <p:custDataLst>
              <p:tags r:id="rId7"/>
            </p:custDataLst>
          </p:nvPr>
        </p:nvGrpSpPr>
        <p:grpSpPr>
          <a:xfrm>
            <a:off x="2484526" y="5146204"/>
            <a:ext cx="6851834" cy="546147"/>
            <a:chOff x="2217049" y="3096485"/>
            <a:chExt cx="5199005" cy="394210"/>
          </a:xfrm>
          <a:solidFill>
            <a:srgbClr val="C00000"/>
          </a:solidFill>
        </p:grpSpPr>
        <p:sp>
          <p:nvSpPr>
            <p:cNvPr id="22" name="矩形 21"/>
            <p:cNvSpPr/>
            <p:nvPr>
              <p:custDataLst>
                <p:tags r:id="rId8"/>
              </p:custDataLst>
            </p:nvPr>
          </p:nvSpPr>
          <p:spPr bwMode="auto">
            <a:xfrm>
              <a:off x="2844054" y="3096485"/>
              <a:ext cx="4572000" cy="394210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lnSpc>
                  <a:spcPct val="100000"/>
                </a:lnSpc>
                <a:buNone/>
              </a:pPr>
              <a:r>
                <a:rPr lang="zh-CN" altLang="en-US" sz="2400" b="1" dirty="0" smtClean="0">
                  <a:solidFill>
                    <a:schemeClr val="tx1"/>
                  </a:solidFill>
                  <a:latin typeface="黑体" panose="02010609060101010101" pitchFamily="49" charset="-122"/>
                  <a:ea typeface="黑体" panose="02010609060101010101" pitchFamily="49" charset="-122"/>
                  <a:sym typeface="+mn-ea"/>
                </a:rPr>
                <a:t>点对点链路协议</a:t>
              </a:r>
              <a:endParaRPr lang="zh-CN" altLang="en-US" sz="2400" b="1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endParaRPr>
            </a:p>
          </p:txBody>
        </p:sp>
        <p:sp>
          <p:nvSpPr>
            <p:cNvPr id="23" name="椭圆 2"/>
            <p:cNvSpPr>
              <a:spLocks noChangeArrowheads="1"/>
            </p:cNvSpPr>
            <p:nvPr>
              <p:custDataLst>
                <p:tags r:id="rId9"/>
              </p:custDataLst>
            </p:nvPr>
          </p:nvSpPr>
          <p:spPr bwMode="auto">
            <a:xfrm>
              <a:off x="2217049" y="3181057"/>
              <a:ext cx="255588" cy="255588"/>
            </a:xfrm>
            <a:prstGeom prst="ellipse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anchor="ctr">
              <a:normAutofit fontScale="60000" lnSpcReduction="20000"/>
            </a:bodyPr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90204" pitchFamily="34" charset="0"/>
                <a:buChar char="•"/>
                <a:defRPr sz="28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4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 sz="2000"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90204" pitchFamily="34" charset="0"/>
                <a:buChar char="•"/>
                <a:defRPr>
                  <a:solidFill>
                    <a:srgbClr val="5F5F5F"/>
                  </a:solidFill>
                  <a:latin typeface="Calibri" panose="020F0502020204030204" charset="0"/>
                  <a:ea typeface="微软雅黑" panose="020B0503020204020204" charset="-122"/>
                  <a:sym typeface="Calibri" panose="020F0502020204030204" charset="0"/>
                </a:defRPr>
              </a:lvl9pPr>
            </a:lstStyle>
            <a:p>
              <a:pPr lvl="0" algn="ctr">
                <a:buNone/>
              </a:pPr>
              <a:endParaRPr lang="zh-CN" altLang="zh-CN" sz="2400" b="1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Arial" panose="020B0604020202090204" pitchFamily="34" charset="0"/>
              </a:endParaRPr>
            </a:p>
          </p:txBody>
        </p:sp>
      </p:grp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：差错控制的基本方式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6" name="表格 5"/>
          <p:cNvGraphicFramePr/>
          <p:nvPr>
            <p:extLst>
              <p:ext uri="{D42A27DB-BD31-4B8C-83A1-F6EECF244321}">
                <p14:modId xmlns:p14="http://schemas.microsoft.com/office/powerpoint/2010/main" val="337681107"/>
              </p:ext>
            </p:extLst>
          </p:nvPr>
        </p:nvGraphicFramePr>
        <p:xfrm>
          <a:off x="2798531" y="2328516"/>
          <a:ext cx="6758069" cy="39569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36748"/>
                <a:gridCol w="4921321"/>
              </a:tblGrid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基本方式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特点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检错重发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  <a:sym typeface="+mn-ea"/>
                      </a:endParaRPr>
                    </a:p>
                  </a:txBody>
                  <a:tcPr/>
                </a:tc>
              </a:tr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前向纠错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  <a:sym typeface="+mn-ea"/>
                      </a:endParaRPr>
                    </a:p>
                  </a:txBody>
                  <a:tcPr/>
                </a:tc>
              </a:tr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反馈校验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检错丢弃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  <a:sym typeface="+mn-ea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：差错控制的基本方式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2421255"/>
            <a:ext cx="977338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一、检错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重发：利用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差错编码。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发送端：待发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送数据进行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差错编码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，然后发送。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接收端：利用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差错编码检测数据是否出错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。若出错，接收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端请求发送端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重发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数据加以纠正。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：差错控制的基本方式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2421255"/>
            <a:ext cx="1032637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二、前向纠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错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</a:rPr>
              <a:t>(Forward Error Correction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</a:rPr>
              <a:t>FEC )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利用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纠错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发送端：对数据进行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纠错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编码，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然后发送。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接收端：收到数据，利用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纠错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进行差错检测，且纠错。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适用：单工链路、对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实时性要求比较高的应用。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：差错控制的基本方式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2421255"/>
            <a:ext cx="10770235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三、反馈校验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接收端：将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收到的数据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原封不动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发回发送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端。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发送端：通过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对比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接收端反馈的数据与发送的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数据确认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接收端是否正确接收的已发送数据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。若有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不同，立即重传数据。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优点：原理简单，易于实现，无须差错编码；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缺点：需要相同传输能力的反向信道，传输效率低，实时性差。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：差错控制的基本方式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087120" y="2421255"/>
            <a:ext cx="1076952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四、检错丢弃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：网络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应用对可靠性要求不高，可以采用不纠正出错数据，直接丢弃错误数据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。适用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于</a:t>
            </a:r>
            <a:r>
              <a:rPr lang="zh-CN" altLang="en-US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实时性较高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</a:rPr>
              <a:t>的系统。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：差错控制的基本方式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6" name="表格 5"/>
          <p:cNvGraphicFramePr/>
          <p:nvPr>
            <p:extLst>
              <p:ext uri="{D42A27DB-BD31-4B8C-83A1-F6EECF244321}">
                <p14:modId xmlns:p14="http://schemas.microsoft.com/office/powerpoint/2010/main" val="525935082"/>
              </p:ext>
            </p:extLst>
          </p:nvPr>
        </p:nvGraphicFramePr>
        <p:xfrm>
          <a:off x="2798531" y="2328516"/>
          <a:ext cx="6758069" cy="395695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836748"/>
                <a:gridCol w="4921321"/>
              </a:tblGrid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基本方式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特点</a:t>
                      </a:r>
                    </a:p>
                  </a:txBody>
                  <a:tcPr>
                    <a:solidFill>
                      <a:srgbClr val="FFC000"/>
                    </a:solidFill>
                  </a:tcPr>
                </a:tc>
              </a:tr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检错重发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重发数据加以纠正</a:t>
                      </a:r>
                    </a:p>
                  </a:txBody>
                  <a:tcPr/>
                </a:tc>
              </a:tr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前向纠错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检错、定位、纠正。</a:t>
                      </a:r>
                    </a:p>
                  </a:txBody>
                  <a:tcPr/>
                </a:tc>
              </a:tr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反馈校验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数据返回</a:t>
                      </a:r>
                    </a:p>
                  </a:txBody>
                  <a:tcPr/>
                </a:tc>
              </a:tr>
              <a:tr h="79139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检错丢弃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实时性较高的系统</a:t>
                      </a: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89968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在物理信道传输数据时产生差错的主要原因是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未能实现帧的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同步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 </a:t>
            </a: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未做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差错校验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差错控制方法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不当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冲击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噪声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8638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在物理信道传输数据时产生差错的主要原因是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未能实现帧的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同步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 </a:t>
            </a: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未做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差错校验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差错控制方法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不当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: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冲击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噪声</a:t>
            </a: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9028647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465221" y="1341252"/>
            <a:ext cx="11277599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在接收端发现码元错误的位置并加以纠正的差错控制方法称为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）。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反馈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重发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B:G0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BACK-N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前向纠错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选择重传</a:t>
            </a: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549179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465221" y="1341252"/>
            <a:ext cx="11277599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在接收端发现码元错误的位置并加以纠正的差错控制方法称为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）。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反馈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重发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B:G0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．</a:t>
            </a: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BACK-N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前向纠错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选择重传</a:t>
            </a: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131469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5.1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数据链路层服务</a:t>
            </a:r>
          </a:p>
        </p:txBody>
      </p:sp>
      <p:sp>
        <p:nvSpPr>
          <p:cNvPr id="11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：数据链路层提供的服务内容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855514" y="2170129"/>
            <a:ext cx="1088079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结点：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主机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、路由器。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链路：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网络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中两个结点之间的物理通道，链路的传输介质主要有双绞线、光纤。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       可以分为有线链路和无线链路。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数据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</a:rPr>
              <a:t>链路：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网络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中两个结点之间的逻辑通道，把实现控制数据传输协议的硬件和软件加到链路上就构成数据链路。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下列关于差错控制编码的说法错误的是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纠错码既能发现又能自动纠正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B:ARQ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方式必须用纠错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检错码指能够自动发现差错的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奇偶校验码属于检错码</a:t>
            </a: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66456598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下列关于差错控制编码的说法错误的是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纠错码既能发现又能自动纠正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B:ARQ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方式必须用纠错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码 （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Automatic Repeat-</a:t>
            </a:r>
            <a:r>
              <a:rPr lang="en-US" altLang="zh-CN" sz="2400" b="0" dirty="0" err="1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reQuest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，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ARQ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自动重传请求）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检错码指能够自动发现差错的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奇偶校验码属于检错码</a:t>
            </a: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9361453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下列差错控制方式中，只适用于实时性要求较高的系统的是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（）。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重发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前向纠错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反馈校验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检错丢弃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5888571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4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下列差错控制方式中，只适用于实时性要求较高的系统的是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）。 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重发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前向纠错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反馈校验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检错丢弃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7146462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：差错编码的基本原理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020" y="2908348"/>
            <a:ext cx="1000219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香农信道编码定理指出：对于一个给定的有干扰信道，只要发送端以低于信道容量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的数据速率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发送信息，则一定存在一种编码方法，使得编码错误概率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P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随着码长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n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的增加而按指数下降至任意小的值。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：差错编码的基本原理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020" y="2908348"/>
            <a:ext cx="1000219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差错编码原理：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在待传输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或待保护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数据信息基础上，附加一定的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冗余信息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，该冗余信息建立起数据信息的某种关联关系，将数据信息以及附加的冗余信息一同发送到接收端，接收端可以检测冗余信息表征的数据信息的关联关系是否存在。如果存在则没有错误，否则就有错误。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：差错编码的基本原理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8495" y="2364153"/>
            <a:ext cx="1000219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例如：发送端向接收端发送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位数据信息，如果不进行差错编码，则接收端可能接收到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如果进行差错编码：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增加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位冗余信息，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冗余信息：对数据的复制。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经过差错编码后，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个码字分别为：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2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：差错编码的基本原理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58495" y="2364153"/>
            <a:ext cx="100021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例如：发送端向接收端发送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位数据信息，如果不进行差错编码，则接收端可能接收到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如果进行差错编码：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增加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位冗余信息，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冗余信息：对数据的复制。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经过差错编码后，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个码字分别为：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0000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1111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接收端收到码字后，如果发生了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位差错，比如收到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不满足复制关系，则断定出现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差错。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438178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581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不同差错编码的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检错和纠错能力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不同。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不同差错编码的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检错和纠错能力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不同。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差错编码的检错或纠错能力与编码集的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汉明距离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有关。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汉明距离：两个等长码字之间，对应位数不同的位数。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0 1 1 0 0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1 0 1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 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1 0 0 1 1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1 0 1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汉明距离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</a:t>
            </a:r>
            <a:r>
              <a:rPr lang="en-US" altLang="zh-CN" sz="2400" baseline="-250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=5</a:t>
            </a:r>
          </a:p>
        </p:txBody>
      </p:sp>
    </p:spTree>
    <p:extLst>
      <p:ext uri="{BB962C8B-B14F-4D97-AF65-F5344CB8AC3E}">
        <p14:creationId xmlns:p14="http://schemas.microsoft.com/office/powerpoint/2010/main" val="13978797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5.1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数据链路层服务</a:t>
            </a:r>
          </a:p>
        </p:txBody>
      </p:sp>
      <p:sp>
        <p:nvSpPr>
          <p:cNvPr id="11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：数据链路层提供的服务内容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35025" y="2138093"/>
            <a:ext cx="10002190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数据链路层：负责通过一条链路，从一个结点向另一个物理链路直接相连的相邻结点，传送网络层数据报，中间不经过任何其他交换结点。</a:t>
            </a:r>
          </a:p>
          <a:p>
            <a:pPr>
              <a:lnSpc>
                <a:spcPct val="150000"/>
              </a:lnSpc>
            </a:pP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数据链路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在物理链路之上，基于通信协议来控制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数据帧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传输的逻辑数据通路，实现数据链路层协议的典型硬件实体是：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网络适配器（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NIC,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网卡）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4" y="2138093"/>
            <a:ext cx="107216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集：差错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编码的所有有效码字的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集合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编码集的汉明距离：编码集中任意两个码字之间汉明距离的最小值，记为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</a:p>
          <a:p>
            <a:pPr>
              <a:lnSpc>
                <a:spcPct val="150000"/>
              </a:lnSpc>
            </a:pPr>
            <a:endParaRPr lang="zh-CN" altLang="en-US" sz="2400" dirty="0" smtClean="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编码集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{</a:t>
            </a:r>
            <a:r>
              <a:rPr lang="en-US" altLang="zh-CN" sz="2400" dirty="0" smtClean="0"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1000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0111</a:t>
            </a:r>
            <a:r>
              <a:rPr lang="zh-CN" altLang="en-US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1001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0110</a:t>
            </a:r>
            <a:r>
              <a:rPr lang="zh-CN" altLang="en-US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1010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0101</a:t>
            </a:r>
            <a:r>
              <a:rPr lang="zh-CN" altLang="en-US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solidFill>
                  <a:srgbClr val="FF0000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1011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0100}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 smtClean="0"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=min{2</a:t>
            </a:r>
            <a:r>
              <a:rPr lang="zh-CN" altLang="en-US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r>
              <a:rPr lang="zh-CN" altLang="en-US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r>
              <a:rPr lang="zh-CN" altLang="en-US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solidFill>
                  <a:schemeClr val="tx1"/>
                </a:solidFill>
                <a:uFillTx/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2}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＝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endParaRPr lang="en-US" altLang="zh-CN" sz="2400" dirty="0" smtClean="0">
              <a:solidFill>
                <a:schemeClr val="tx1"/>
              </a:solidFill>
              <a:uFillTx/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1280357" cy="27033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）对于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检错编码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，编码集的汉明距离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=r+1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，则该差错编码可以检测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位的差错。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：发送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位数据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信息，差错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编码采取一次重复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冗余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信息是数据的一次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复制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编码集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{00</a:t>
            </a:r>
            <a:r>
              <a:rPr lang="en-US" altLang="zh-CN" sz="2400" u="sng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en-US" altLang="zh-CN" sz="2400" u="sng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en-US" altLang="zh-CN" sz="2400" u="sng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en-US" altLang="zh-CN" sz="2400" u="sng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（下划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线位为冗余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=2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，因此可以检测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出来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差错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47711" y="2005478"/>
            <a:ext cx="1129639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）对于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纠错编码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，如果编码集的汉明距离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d</a:t>
            </a:r>
            <a:r>
              <a:rPr lang="en-US" altLang="zh-CN" sz="2400" baseline="-25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s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=2r+1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，则该差错编码可以纠正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位的差错。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：发送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位数据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信息，差错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编码采取二次重复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冗余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信息是数据的两次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复制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集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{00</a:t>
            </a:r>
            <a:r>
              <a:rPr lang="en-US" altLang="zh-CN" sz="2400" u="sng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en-US" altLang="zh-CN" sz="2400" u="sng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en-US" altLang="zh-CN" sz="2400" u="sng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en-US" altLang="zh-CN" sz="2400" u="sng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1111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（下划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线位为冗余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信息）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d</a:t>
            </a:r>
            <a:r>
              <a:rPr lang="en-US" altLang="zh-CN" sz="2400" baseline="-250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s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=3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，因此可以检测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出来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差错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3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：差错编码的检错与纠错能力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28419" y="2005478"/>
            <a:ext cx="102235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</a:t>
            </a:r>
            <a:r>
              <a:rPr lang="zh-CN" altLang="en-US" sz="240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集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{00</a:t>
            </a:r>
            <a:r>
              <a:rPr lang="en-US" altLang="zh-CN" sz="2400" u="sng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</a:t>
            </a:r>
            <a:r>
              <a:rPr lang="en-US" altLang="zh-CN" sz="2400" u="sng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0101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</a:t>
            </a:r>
            <a:r>
              <a:rPr lang="en-US" altLang="zh-CN" sz="2400" u="sng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</a:t>
            </a:r>
            <a:r>
              <a:rPr lang="en-US" altLang="zh-CN" sz="2400" u="sng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1111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}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（下划线位冗余信息）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发生一位差错，则错码距离发生错误的有效码字的汉明距离最近，可以恢复为有效码字。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如果收到码字为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100010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，则有效码字应该是？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100010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与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000000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010101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101010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111111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的汉明距离分别为：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4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有效码字就是：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101010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020" y="2124758"/>
            <a:ext cx="10002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几种典型的差错编码：奇偶校验码、循环冗余码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逻辑运算：符号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位值相同，结果为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异或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1=0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异或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0=0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位值不相同，结果为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异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0=1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异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1=1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4873625" y="2761615"/>
            <a:ext cx="544830" cy="571500"/>
          </a:xfrm>
          <a:prstGeom prst="ellipse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加号 11"/>
          <p:cNvSpPr/>
          <p:nvPr/>
        </p:nvSpPr>
        <p:spPr>
          <a:xfrm>
            <a:off x="4812665" y="2686050"/>
            <a:ext cx="666750" cy="721995"/>
          </a:xfrm>
          <a:prstGeom prst="mathPlus">
            <a:avLst/>
          </a:prstGeom>
          <a:noFill/>
          <a:ln>
            <a:solidFill>
              <a:srgbClr val="C0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655" y="2124758"/>
            <a:ext cx="10002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一、奇偶校验码：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最简单的检错码。利用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为冗余信息实现差错检测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分类：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奇校验码、偶校验码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、奇校验码编码过程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位冗余位的取值为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“0”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“1”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，使得编码后的码字中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的个数为奇数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，满足下列式子：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例如：数据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奇校验码编码后的码字位：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655" y="2124758"/>
            <a:ext cx="10002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一、奇偶校验码：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最简单的检错码。利用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为冗余信息实现差错检测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分类：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奇校验码、偶校验码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、奇校验码编码过程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位冗余位的取值为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“0”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“1”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，使得编码后的码字中</a:t>
            </a:r>
            <a:r>
              <a:rPr lang="en-US" altLang="zh-CN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的个数为奇数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，满足下列式子：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例如：数据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奇校验码编码后的码字位：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101101111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409212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655" y="2124758"/>
            <a:ext cx="10002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一、奇偶校验码：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最简单的检错码。利用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为冗余信息实现差错检测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分类：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奇校验码、偶校验码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、偶校验码编码过程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位冗余位的取值为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“0”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“1”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，使得编码后的码字中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的个数为偶数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，满足下列式子：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例如：数据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偶校验码编码后的码字位：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7514831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655" y="2124758"/>
            <a:ext cx="10002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一、奇偶校验码：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最简单的检错码。利用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为冗余信息实现差错检测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分类：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奇校验码、偶校验码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zh-CN" altLang="en-US" sz="24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、偶校验码编码过程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位冗余位的取值为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“0”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“1”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，使得编码后的码字中</a:t>
            </a:r>
            <a:r>
              <a:rPr lang="en-US" altLang="zh-CN" sz="24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的个数为偶数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，满足下列式子：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例如：数据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10110111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，采用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偶校验码编码后的码字位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101101110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1474604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095655" y="2124758"/>
            <a:ext cx="100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一、奇偶校验码</a:t>
            </a: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优点：编码简单、编码效率高、开销最小的检错编码；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缺点：检错率不高。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5.1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数据链路层服务</a:t>
            </a:r>
          </a:p>
        </p:txBody>
      </p:sp>
      <p:sp>
        <p:nvSpPr>
          <p:cNvPr id="11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：数据链路层提供的服务内容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35025" y="2138093"/>
            <a:ext cx="1000219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数据链路层的传输单元称为</a:t>
            </a:r>
            <a:r>
              <a:rPr lang="zh-CN" altLang="en-US" sz="2400" dirty="0" smtClean="0">
                <a:solidFill>
                  <a:srgbClr val="C00000"/>
                </a:solidFill>
                <a:latin typeface="微软雅黑" panose="020B0503020204020204" charset="-122"/>
                <a:ea typeface="微软雅黑" panose="020B0503020204020204" charset="-122"/>
              </a:rPr>
              <a:t>帧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</a:rPr>
              <a:t>。</a:t>
            </a:r>
          </a:p>
          <a:p>
            <a:pPr>
              <a:lnSpc>
                <a:spcPct val="150000"/>
              </a:lnSpc>
            </a:pPr>
            <a:endParaRPr lang="zh-CN" altLang="en-US" sz="2400" dirty="0" smtClean="0">
              <a:latin typeface="微软雅黑" panose="020B0503020204020204" charset="-122"/>
              <a:ea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数据链路层提供的服务：组帧、链路接入、可靠交付、差错控制。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11" name="表格 10"/>
          <p:cNvGraphicFramePr/>
          <p:nvPr>
            <p:extLst>
              <p:ext uri="{D42A27DB-BD31-4B8C-83A1-F6EECF244321}">
                <p14:modId xmlns:p14="http://schemas.microsoft.com/office/powerpoint/2010/main" val="963587764"/>
              </p:ext>
            </p:extLst>
          </p:nvPr>
        </p:nvGraphicFramePr>
        <p:xfrm>
          <a:off x="1197610" y="3048000"/>
          <a:ext cx="916559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0080"/>
                <a:gridCol w="1661795"/>
                <a:gridCol w="4323715"/>
              </a:tblGrid>
              <a:tr h="45720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奇偶校验码（检错码）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奇校验码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编码后的码字中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个数是（）</a:t>
                      </a: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偶校验码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编码后的码字中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个数是（）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11" name="表格 10"/>
          <p:cNvGraphicFramePr/>
          <p:nvPr>
            <p:extLst>
              <p:ext uri="{D42A27DB-BD31-4B8C-83A1-F6EECF244321}">
                <p14:modId xmlns:p14="http://schemas.microsoft.com/office/powerpoint/2010/main" val="1248784878"/>
              </p:ext>
            </p:extLst>
          </p:nvPr>
        </p:nvGraphicFramePr>
        <p:xfrm>
          <a:off x="1197610" y="3048000"/>
          <a:ext cx="959866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180080"/>
                <a:gridCol w="1661795"/>
                <a:gridCol w="4756785"/>
              </a:tblGrid>
              <a:tr h="457200">
                <a:tc rowSpan="2"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奇偶校验码（检错码）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奇校验码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编码后的码字中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个数是（</a:t>
                      </a:r>
                      <a:r>
                        <a:rPr lang="zh-CN" altLang="en-US" sz="2400">
                          <a:solidFill>
                            <a:srgbClr val="C00000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  <a:sym typeface="+mn-ea"/>
                        </a:rPr>
                        <a:t>奇数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）</a:t>
                      </a: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偶校验码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编码后的码字中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个数是（</a:t>
                      </a:r>
                      <a:r>
                        <a:rPr lang="zh-CN" altLang="en-US" sz="2400" dirty="0">
                          <a:solidFill>
                            <a:srgbClr val="C00000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偶数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）</a:t>
                      </a: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1297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码）：在数据链路层广泛应用的差错编码。  </a:t>
            </a:r>
            <a:r>
              <a:rPr lang="en-US" altLang="zh-CN" sz="32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</a:t>
            </a:r>
            <a:endParaRPr lang="en-US" altLang="zh-CN" sz="32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基本思想：将二进制位串看成是系数为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的多项式的系数。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例如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位，写成一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项式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。位串的数字就是每个多项式的系数。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2451290"/>
              </p:ext>
            </p:extLst>
          </p:nvPr>
        </p:nvGraphicFramePr>
        <p:xfrm>
          <a:off x="1292623" y="3973694"/>
          <a:ext cx="960673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7024"/>
                <a:gridCol w="1017756"/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多项式拆解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位串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相乘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631827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基本思想：将二进制位串看成是系数为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的多项式的系数。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例如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位，写成一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项式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。位串的数字就是每个多项式的系数。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0515615"/>
              </p:ext>
            </p:extLst>
          </p:nvPr>
        </p:nvGraphicFramePr>
        <p:xfrm>
          <a:off x="1292623" y="3973694"/>
          <a:ext cx="960673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7024"/>
                <a:gridCol w="1017756"/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多项式拆解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位串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相乘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9416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基本思想：将二进制位串看成是系数为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的多项式的系数。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例如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位，写成一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项式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。位串的数字就是每个多项式的系数。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备注：任何数的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次方，均为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4309018"/>
              </p:ext>
            </p:extLst>
          </p:nvPr>
        </p:nvGraphicFramePr>
        <p:xfrm>
          <a:off x="1292623" y="3973694"/>
          <a:ext cx="960673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7024"/>
                <a:gridCol w="1017756"/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多项式拆解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位串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相乘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171161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80" y="2005478"/>
            <a:ext cx="1072161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二、循环冗余码（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Cyclic Redundancy Check,CRC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基本思想：将二进制位串看成是系数为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的多项式的系数。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例如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100101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有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6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位，写成一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个多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项式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。位串的数字就是每个多项式的系数。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备注：任何数的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次方，均为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 多项式：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+0x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+0x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+1x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+0x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+1x</a:t>
            </a:r>
            <a:r>
              <a:rPr lang="en-US" altLang="zh-CN" sz="2400" baseline="30000" dirty="0" smtClean="0">
                <a:latin typeface="微软雅黑" charset="0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=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en-US" altLang="zh-CN" sz="2400" baseline="30000" dirty="0" smtClean="0">
                <a:solidFill>
                  <a:srgbClr val="FF0000"/>
                </a:solidFill>
                <a:latin typeface="微软雅黑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5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x</a:t>
            </a:r>
            <a:r>
              <a:rPr lang="en-US" altLang="zh-CN" sz="2400" baseline="30000" dirty="0" smtClean="0">
                <a:solidFill>
                  <a:srgbClr val="FF0000"/>
                </a:solidFill>
                <a:latin typeface="微软雅黑" charset="0"/>
                <a:ea typeface="微软雅黑" panose="020B0503020204020204" charset="-122"/>
                <a:cs typeface="微软雅黑" panose="020B0503020204020204" charset="-122"/>
                <a:sym typeface="+mn-ea"/>
              </a:rPr>
              <a:t>2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endParaRPr lang="en-US" altLang="zh-CN" sz="2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4309018"/>
              </p:ext>
            </p:extLst>
          </p:nvPr>
        </p:nvGraphicFramePr>
        <p:xfrm>
          <a:off x="1292623" y="3973694"/>
          <a:ext cx="9606730" cy="137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727024"/>
                <a:gridCol w="1017756"/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多项式拆解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位串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相乘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88513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38874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三、循环冗余码（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码）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编码过程：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）在帧的低位端加上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位，使该帧扩展为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m+r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位（相当于左移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位），对应的多项式为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</a:t>
            </a:r>
            <a:r>
              <a:rPr lang="en-US" altLang="zh-CN" sz="2400" baseline="300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(x)</a:t>
            </a: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用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系数对应的位串，去除（模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除法）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</a:t>
            </a:r>
            <a:r>
              <a:rPr lang="en-US" altLang="zh-CN" sz="2400" baseline="300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(x)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系数对应的位串，求得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位余数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）用</a:t>
            </a:r>
            <a:r>
              <a:rPr lang="en-US" altLang="zh-CN" sz="24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x</a:t>
            </a:r>
            <a:r>
              <a:rPr lang="en-US" altLang="zh-CN" sz="2400" baseline="300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en-US" altLang="zh-CN" sz="2400" dirty="0" err="1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M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系数对应的位串，减（模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减法）去余数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，结果就是完成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编码的帧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0401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9760629"/>
              </p:ext>
            </p:extLst>
          </p:nvPr>
        </p:nvGraphicFramePr>
        <p:xfrm>
          <a:off x="2864936" y="4207611"/>
          <a:ext cx="686195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5.1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数据链路层服务</a:t>
            </a:r>
          </a:p>
        </p:txBody>
      </p:sp>
      <p:sp>
        <p:nvSpPr>
          <p:cNvPr id="11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：数据链路层提供的服务内容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135025" y="2138093"/>
            <a:ext cx="10002190" cy="5657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）组帧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成帧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</a:p>
        </p:txBody>
      </p:sp>
      <p:grpSp>
        <p:nvGrpSpPr>
          <p:cNvPr id="35" name="组合 34"/>
          <p:cNvGrpSpPr/>
          <p:nvPr/>
        </p:nvGrpSpPr>
        <p:grpSpPr>
          <a:xfrm>
            <a:off x="1324443" y="2925283"/>
            <a:ext cx="9795873" cy="3440925"/>
            <a:chOff x="1324443" y="2704915"/>
            <a:chExt cx="9795873" cy="3440925"/>
          </a:xfrm>
        </p:grpSpPr>
        <p:sp>
          <p:nvSpPr>
            <p:cNvPr id="3" name="矩形 2"/>
            <p:cNvSpPr/>
            <p:nvPr/>
          </p:nvSpPr>
          <p:spPr>
            <a:xfrm>
              <a:off x="2977116" y="3214333"/>
              <a:ext cx="1380893" cy="7179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</a:rPr>
                <a:t>数据报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5" name="矩形 14"/>
            <p:cNvSpPr/>
            <p:nvPr/>
          </p:nvSpPr>
          <p:spPr>
            <a:xfrm>
              <a:off x="1324443" y="4493710"/>
              <a:ext cx="1652905" cy="718185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</a:rPr>
                <a:t>帧头（帧首）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2977116" y="4493784"/>
              <a:ext cx="1380893" cy="7179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</a:rPr>
                <a:t>数据报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4358009" y="4493784"/>
              <a:ext cx="1380893" cy="7179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</a:rPr>
                <a:t>帧尾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8358530" y="3214333"/>
              <a:ext cx="1380893" cy="7179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</a:rPr>
                <a:t>数据报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6977637" y="4493784"/>
              <a:ext cx="1380893" cy="7179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</a:rPr>
                <a:t>帧头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1" name="矩形 20"/>
            <p:cNvSpPr/>
            <p:nvPr/>
          </p:nvSpPr>
          <p:spPr>
            <a:xfrm>
              <a:off x="8358530" y="4493784"/>
              <a:ext cx="1380893" cy="7179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</a:rPr>
                <a:t>数据报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22" name="矩形 21"/>
            <p:cNvSpPr/>
            <p:nvPr/>
          </p:nvSpPr>
          <p:spPr>
            <a:xfrm>
              <a:off x="9739423" y="4493784"/>
              <a:ext cx="1380893" cy="717980"/>
            </a:xfrm>
            <a:prstGeom prst="rect">
              <a:avLst/>
            </a:prstGeom>
            <a:noFill/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dirty="0" smtClean="0">
                  <a:solidFill>
                    <a:schemeClr val="tx1"/>
                  </a:solidFill>
                </a:rPr>
                <a:t>帧尾</a:t>
              </a:r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3093806" y="2704915"/>
              <a:ext cx="2052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 smtClean="0"/>
                <a:t>发送结点</a:t>
              </a:r>
              <a:endParaRPr lang="zh-CN" altLang="en-US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8392374" y="2712651"/>
              <a:ext cx="205208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dirty="0"/>
                <a:t>接收</a:t>
              </a:r>
              <a:r>
                <a:rPr lang="zh-CN" altLang="en-US" dirty="0" smtClean="0"/>
                <a:t>结点</a:t>
              </a:r>
              <a:endParaRPr lang="zh-CN" altLang="en-US" dirty="0"/>
            </a:p>
          </p:txBody>
        </p:sp>
        <p:cxnSp>
          <p:nvCxnSpPr>
            <p:cNvPr id="24" name="直接箭头连接符 23"/>
            <p:cNvCxnSpPr>
              <a:stCxn id="3" idx="2"/>
              <a:endCxn id="17" idx="0"/>
            </p:cNvCxnSpPr>
            <p:nvPr/>
          </p:nvCxnSpPr>
          <p:spPr>
            <a:xfrm>
              <a:off x="3667563" y="3932313"/>
              <a:ext cx="0" cy="561471"/>
            </a:xfrm>
            <a:prstGeom prst="straightConnector1">
              <a:avLst/>
            </a:prstGeom>
            <a:ln w="190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接箭头连接符 24"/>
            <p:cNvCxnSpPr/>
            <p:nvPr/>
          </p:nvCxnSpPr>
          <p:spPr>
            <a:xfrm>
              <a:off x="9051851" y="3932313"/>
              <a:ext cx="0" cy="561471"/>
            </a:xfrm>
            <a:prstGeom prst="straightConnector1">
              <a:avLst/>
            </a:prstGeom>
            <a:ln w="19050">
              <a:solidFill>
                <a:schemeClr val="tx1"/>
              </a:solidFill>
              <a:headEnd type="arrow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直接箭头连接符 25"/>
            <p:cNvCxnSpPr/>
            <p:nvPr/>
          </p:nvCxnSpPr>
          <p:spPr>
            <a:xfrm>
              <a:off x="5738902" y="4852774"/>
              <a:ext cx="1238735" cy="0"/>
            </a:xfrm>
            <a:prstGeom prst="straightConnector1">
              <a:avLst/>
            </a:prstGeom>
            <a:ln w="19050">
              <a:solidFill>
                <a:schemeClr val="tx1"/>
              </a:solidFill>
              <a:prstDash val="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4726377" y="5745730"/>
              <a:ext cx="3632153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2000" dirty="0" smtClean="0"/>
                <a:t>数据报与帧</a:t>
              </a:r>
              <a:endParaRPr lang="zh-CN" altLang="en-US" sz="2000" dirty="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10011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2158556"/>
              </p:ext>
            </p:extLst>
          </p:nvPr>
        </p:nvGraphicFramePr>
        <p:xfrm>
          <a:off x="2864936" y="4207611"/>
          <a:ext cx="6861950" cy="91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2390"/>
                <a:gridCol w="1372390"/>
                <a:gridCol w="1372390"/>
                <a:gridCol w="1372390"/>
                <a:gridCol w="1372390"/>
              </a:tblGrid>
              <a:tr h="370840"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baseline="30000" dirty="0" smtClean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*</a:t>
                      </a:r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baseline="300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0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98027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位）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第二步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5-1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的值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是我们需要在待编码位串后面添加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个数：添加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待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位串：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10111001——10111001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endParaRPr lang="zh-CN" altLang="en-US" sz="2400" dirty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74926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位）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第二步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5-1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的值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是我们需要在待编码位串后面添加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个数：添加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待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位串：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10111001——10111001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比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特串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15717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8578" y="245497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多项式对应的比特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285" y="999258"/>
            <a:ext cx="7356259" cy="522841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740" y="2369503"/>
            <a:ext cx="355215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运算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值相同，结果为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值不相同，结果为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842949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858578" y="245497"/>
            <a:ext cx="1000219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多项式对应的比特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zh-CN" altLang="en-US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63285" y="999258"/>
            <a:ext cx="7356259" cy="5228416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19740" y="2369503"/>
            <a:ext cx="3552159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“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异或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”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逻辑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运算</a:t>
            </a:r>
            <a:endParaRPr lang="en-US" altLang="zh-CN" sz="2400" dirty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值相同，结果为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；   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位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值不相同，结果为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； 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  <p:sp>
        <p:nvSpPr>
          <p:cNvPr id="3" name="圆角矩形 2"/>
          <p:cNvSpPr/>
          <p:nvPr/>
        </p:nvSpPr>
        <p:spPr>
          <a:xfrm>
            <a:off x="9016409" y="5635256"/>
            <a:ext cx="1616149" cy="382772"/>
          </a:xfrm>
          <a:prstGeom prst="round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7641414" y="5595809"/>
            <a:ext cx="15310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余数</a:t>
            </a:r>
            <a:r>
              <a:rPr kumimoji="1"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R</a:t>
            </a:r>
            <a:r>
              <a:rPr kumimoji="1"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endParaRPr kumimoji="1"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26044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13760" y="1863179"/>
            <a:ext cx="1000219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例：假设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编码采用的生成多项式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)=x</a:t>
            </a:r>
            <a:r>
              <a:rPr lang="en-US" altLang="zh-CN" sz="2400" baseline="300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+x+1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，请为位串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（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位）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第二步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5-1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的值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是我们需要在待编码位串后面添加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个数：添加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 待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位串：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10111001——10111001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0000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比 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        特串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第四步：求得的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余数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(1001)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添加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待编码位串后，即为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编码后的码。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         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10111001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1001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39785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943638" y="693597"/>
            <a:ext cx="10518259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方法总结：编码多项式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G(x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，位串</a:t>
            </a:r>
            <a:r>
              <a:rPr lang="en-US" altLang="zh-CN" sz="2400" dirty="0" err="1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ababababab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进行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编码。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第一步：写出多项式对应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的位串，并确定有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solidFill>
                <a:srgbClr val="FF0000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第二步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r-1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的值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是我们需要在待编码位串后面添加</a:t>
            </a:r>
            <a:r>
              <a:rPr lang="en-US" altLang="zh-CN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个数：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添加</a:t>
            </a:r>
            <a:r>
              <a:rPr lang="en-US" altLang="zh-CN" sz="2400" dirty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r-1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个</a:t>
            </a:r>
            <a:r>
              <a:rPr lang="en-US" altLang="zh-CN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0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第三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步：用得到的新的待编码位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串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除以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多项式对应的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比特串。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第四步：求得的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余数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添加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在</a:t>
            </a:r>
            <a:r>
              <a:rPr lang="zh-CN" altLang="en-US" sz="2400" dirty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待编码位串后，即为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CRC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编码后的码。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78493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2243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接收方在收到带校验和的帧之后，怎么判断是否有错？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收到的串除以多项式对应的比特串。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余数为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0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，无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错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余数不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为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0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错，丢弃。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5.2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差错控制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4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：典型的差错编码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11" name="表格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6052503"/>
              </p:ext>
            </p:extLst>
          </p:nvPr>
        </p:nvGraphicFramePr>
        <p:xfrm>
          <a:off x="381056" y="2593840"/>
          <a:ext cx="11475586" cy="3515388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018766"/>
                <a:gridCol w="8456820"/>
              </a:tblGrid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名称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生成多项式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CRC-12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11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+x+1</a:t>
                      </a:r>
                      <a:endParaRPr lang="zh-CN" altLang="en-US" sz="2400" dirty="0" smtClean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CRC-16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16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15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+1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CRC-CCITT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16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+1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CRC-32-IEEE802.3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26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23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16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11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10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8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7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5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2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+x+1</a:t>
                      </a:r>
                      <a:endParaRPr lang="zh-CN" altLang="en-US" sz="2400" dirty="0" smtClean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585898">
                <a:tc>
                  <a:txBody>
                    <a:bodyPr/>
                    <a:lstStyle/>
                    <a:p>
                      <a:pPr algn="l"/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CRC-64-ISO</a:t>
                      </a:r>
                      <a:endParaRPr lang="zh-CN" altLang="en-US" sz="2400" dirty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64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4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</a:t>
                      </a:r>
                      <a:r>
                        <a:rPr lang="en-US" altLang="zh-CN" sz="2400" baseline="300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3</a:t>
                      </a:r>
                      <a:r>
                        <a:rPr lang="en-US" altLang="zh-CN" sz="2400" dirty="0" smtClean="0">
                          <a:solidFill>
                            <a:schemeClr val="tx1"/>
                          </a:solidFill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+x+1</a:t>
                      </a:r>
                      <a:endParaRPr lang="zh-CN" altLang="en-US" sz="2400" dirty="0" smtClean="0">
                        <a:solidFill>
                          <a:schemeClr val="tx1"/>
                        </a:solidFill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  <p:sp>
        <p:nvSpPr>
          <p:cNvPr id="5" name="文本框 4"/>
          <p:cNvSpPr txBox="1"/>
          <p:nvPr/>
        </p:nvSpPr>
        <p:spPr>
          <a:xfrm>
            <a:off x="1379220" y="1906905"/>
            <a:ext cx="367474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>
                <a:latin typeface="华文黑体" panose="02010600040101010101" charset="-122"/>
                <a:ea typeface="华文黑体" panose="02010600040101010101" charset="-122"/>
              </a:rPr>
              <a:t>优选的典型</a:t>
            </a:r>
            <a:r>
              <a:rPr lang="en-US" altLang="zh-CN" sz="2400" dirty="0">
                <a:latin typeface="华文黑体" panose="02010600040101010101" charset="-122"/>
                <a:ea typeface="华文黑体" panose="02010600040101010101" charset="-122"/>
                <a:sym typeface="+mn-ea"/>
              </a:rPr>
              <a:t>G(x</a:t>
            </a:r>
            <a:r>
              <a:rPr lang="en-US" altLang="zh-CN" sz="2400" dirty="0" smtClean="0">
                <a:latin typeface="华文黑体" panose="02010600040101010101" charset="-122"/>
                <a:ea typeface="华文黑体" panose="02010600040101010101" charset="-122"/>
                <a:sym typeface="+mn-ea"/>
              </a:rPr>
              <a:t>)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CRC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编码中，代码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10110011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对应的多项式是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445" y="2628346"/>
            <a:ext cx="9072302" cy="144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5.1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数据链路层服务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20354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：数据链路层提供的服务内容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35025" y="2138093"/>
            <a:ext cx="10002190" cy="3969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）组帧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帧头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(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帧首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)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：发送结点和接收结点的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地址信息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、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定界字符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帧尾：用于差错检测的差错编码。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）链路接入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物理链路可以分为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点对点链路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和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广播链路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。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点对点链路：发送结点和结束结点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独占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信道。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广播链路：通信链路被多个结点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共享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。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CRC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编码中，代码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10110011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对应的多项式是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7445" y="2628346"/>
            <a:ext cx="9072302" cy="14452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对于纠错编码，如果编码集的汉明距离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ds=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），则该差错编码可以纠正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位的差错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B:r+1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C:2r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D:2r+1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对于纠错编码，如果编码集的汉明距离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ds=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），则该差错编码可以纠正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r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位的差错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B:r+1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C:2r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D:2r+1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en-US" altLang="zh-CN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205387" y="1340458"/>
            <a:ext cx="9249256" cy="559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本节知识点：</a:t>
            </a:r>
            <a:endParaRPr lang="en-US" altLang="zh-CN" sz="2400" b="1" dirty="0" smtClean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6825" y="2473068"/>
            <a:ext cx="7505700" cy="2486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351122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数据链路层使用的信道：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方式一：点对点信道，一对一通信方式，信道被双方独享。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方式二：广播信道，一对多通信方式，信道上连接的点很多，信道被结点共享。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多路访问控制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(Multiple Access </a:t>
            </a:r>
            <a:r>
              <a:rPr lang="en-US" altLang="zh-CN" sz="2400" dirty="0" err="1" smtClean="0">
                <a:latin typeface="Microsoft YaHei" charset="-122"/>
                <a:ea typeface="Microsoft YaHei" charset="-122"/>
                <a:cs typeface="Microsoft YaHei" charset="-122"/>
              </a:rPr>
              <a:t>Control,</a:t>
            </a:r>
            <a:r>
              <a:rPr lang="en-US" altLang="zh-CN" sz="2400" dirty="0" err="1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协议来协调结点的数据发送。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5180" y="1817250"/>
            <a:ext cx="10831178" cy="1135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多路访问控制的内容：采取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一定的措施，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使得结点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之间的通信不会发生干扰的情况。 </a:t>
            </a:r>
          </a:p>
        </p:txBody>
      </p:sp>
      <p:graphicFrame>
        <p:nvGraphicFramePr>
          <p:cNvPr id="6" name="图表 5"/>
          <p:cNvGraphicFramePr/>
          <p:nvPr>
            <p:extLst>
              <p:ext uri="{D42A27DB-BD31-4B8C-83A1-F6EECF244321}">
                <p14:modId xmlns:p14="http://schemas.microsoft.com/office/powerpoint/2010/main" val="1946436181"/>
              </p:ext>
            </p:extLst>
          </p:nvPr>
        </p:nvGraphicFramePr>
        <p:xfrm>
          <a:off x="1727199" y="3109940"/>
          <a:ext cx="9229559" cy="285772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信道划分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随机访问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受控接入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差错控制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信道划分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随机访问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受控接入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差错控制</a:t>
            </a:r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5350" y="2138045"/>
            <a:ext cx="1076325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协议的根本任务：解决信道的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共享问题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多路复用技术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是实现物理信道共享的经典技术。 </a:t>
            </a:r>
          </a:p>
          <a:p>
            <a:pPr>
              <a:lnSpc>
                <a:spcPct val="150000"/>
              </a:lnSpc>
            </a:pP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95350" y="2138045"/>
            <a:ext cx="1076325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协议的根本任务：解决信道的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共享问题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多路复用技术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是实现物理信道共享的经典技术。 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多路复用的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基本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思想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：将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信道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资源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频域、时域、波长、编码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划分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后，分配给不同的结点，各结点通信时只使用其分配到的资源，从而实现了信道共享，并避免了多结点通信时的相互干扰。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信道划分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协议：利用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多路复用技术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实现信道共享的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MAC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协议。</a:t>
            </a:r>
            <a:endParaRPr lang="zh-CN" altLang="en-US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375875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5.1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数据链路层服务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：数据链路层提供的服务内容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734695" y="2138045"/>
            <a:ext cx="10401935" cy="3415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）可靠交付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无线链路（出错率高）：支持可靠数据传输。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    光纤、双绞线（出错率低）：不提供可靠数据传输服务。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）差错控制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数据链路层帧在物理媒介上的传播过程，可能会出现</a:t>
            </a:r>
            <a:r>
              <a:rPr lang="zh-CN" altLang="en-US" sz="2400" dirty="0" smtClean="0">
                <a:solidFill>
                  <a:srgbClr val="FF0000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比特翻转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的差错。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    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误比特率：出现差错的比特数</a:t>
            </a: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/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  <a:sym typeface="+mn-ea"/>
              </a:rPr>
              <a:t>传输比特总数</a:t>
            </a:r>
          </a:p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51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49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0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47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8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45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6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43" name="矩形 42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矩形 4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41" name="矩形 40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2" name="矩形 41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9" name="矩形 38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矩形 3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7" name="矩形 36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5" name="矩形 34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51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49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0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47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8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45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6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43" name="矩形 42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矩形 4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41" name="矩形 40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2" name="矩形 41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9" name="矩形 38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矩形 3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7" name="矩形 36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5" name="矩形 34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9752516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735179" y="2005478"/>
            <a:ext cx="1059054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一、频分多路复用（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Frequency-division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multiplexing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FDM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 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也称频分复用。频域划分制，在频域内将信道带宽划分为多个子信道，并利用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载波调制技术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，将原始信号调制到对应的某个子信道的载波信号上，使得同时传输的多路信号在整个物理信道带宽的允许范围内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频谱不重叠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zh-CN" altLang="en-US" sz="2400" dirty="0" smtClean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rPr>
              <a:t>从而共用一个信道。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5639" y="2553979"/>
            <a:ext cx="6911003" cy="4002415"/>
          </a:xfrm>
          <a:prstGeom prst="rect">
            <a:avLst/>
          </a:prstGeom>
        </p:spPr>
      </p:pic>
      <p:sp>
        <p:nvSpPr>
          <p:cNvPr id="6" name="矩形 5"/>
          <p:cNvSpPr/>
          <p:nvPr/>
        </p:nvSpPr>
        <p:spPr>
          <a:xfrm>
            <a:off x="735180" y="2092314"/>
            <a:ext cx="39491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一、频分多路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FDM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zh-CN" alt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5" y="2138045"/>
            <a:ext cx="977138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一、频分多路复用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FDM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endParaRPr lang="en-US" altLang="zh-CN" sz="2400" dirty="0" smtClean="0">
              <a:latin typeface="手札体-简粗体" panose="03000700000000000000" pitchFamily="66" charset="-122"/>
              <a:ea typeface="手札体-简粗体" panose="03000700000000000000" pitchFamily="66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优点：分路简单，目前模拟通信中长采用，特别是有线和微波通信。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缺点：信号之间相互干扰，即串扰；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    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所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需设备随输入路数增大而增多；    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     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不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提供差错检测，不便于性能监测。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26" name="组 25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51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2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7" name="组 26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49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50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8" name="组 27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47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8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45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6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0" name="组 29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43" name="矩形 42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4" name="矩形 4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1" name="组 30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41" name="矩形 40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2" name="矩形 41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9" name="矩形 38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40" name="矩形 3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3" name="组 32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7" name="矩形 36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8" name="矩形 37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4" name="组 33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5" name="矩形 34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2017712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4" y="2138045"/>
            <a:ext cx="1044765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二、时分多路复用（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Time-Division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Multiplexing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，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TDM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: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也称时分复用。时域划分制，将通信信道的传输信号在时域內划分为多个等长的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时隙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，每路信号占用不同的时隙，在时域上不重叠，使多路信号合用单一的通信信道，从而实现信道共享。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TDM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系统的接收端，根据各路信号在通信信道上所占用的时隙分离、还原信号。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5668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二、时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分多路复用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TDM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124" y="2837530"/>
            <a:ext cx="6616700" cy="33147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4745" y="2138045"/>
            <a:ext cx="1072197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二、时分多路复用（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TDM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同步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时分多路复用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(Synchronism Time-Division Multiplexing,STDM)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按照固定顺序把时隙分配给各路信号。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异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步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时分多路复用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(Asynchronism Time-Division Multiplexing,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ATDM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  <a:sym typeface="+mn-ea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统计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时分多路复用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(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Statistic Time-Division Multiplexing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,</a:t>
            </a:r>
            <a:r>
              <a:rPr lang="en-US" altLang="zh-CN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STDM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大量数据发送的用户分配较多的时隙，不保证每个用户得到固定的时隙。时隙和用户间没有固定的对应关系。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10" name="组 9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12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15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18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0" name="组 19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21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3" name="组 22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24" name="矩形 2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6" name="组 25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27" name="矩形 26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矩形 27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0" name="矩形 2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矩形 30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solidFill>
                    <a:schemeClr val="tx1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solidFill>
                  <a:schemeClr val="tx1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3" name="矩形 32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矩形 33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矩形 36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5.1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数据链路层服务</a:t>
            </a:r>
          </a:p>
        </p:txBody>
      </p:sp>
      <p:sp>
        <p:nvSpPr>
          <p:cNvPr id="5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：数据链路层提供的服务内容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35025" y="2138093"/>
            <a:ext cx="10002190" cy="2463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3700"/>
              </a:lnSpc>
            </a:pP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数据链路层提供的服务：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1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）组（    ）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2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）（   ）接入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3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）（   ）交付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  <a:p>
            <a:pPr>
              <a:lnSpc>
                <a:spcPts val="3700"/>
              </a:lnSpc>
            </a:pPr>
            <a:r>
              <a:rPr lang="en-US" altLang="zh-CN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4</a:t>
            </a:r>
            <a:r>
              <a:rPr lang="zh-CN" altLang="en-US" sz="2400" dirty="0" smtClean="0"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）（   ）控制</a:t>
            </a:r>
            <a:endParaRPr lang="en-US" altLang="zh-CN" sz="2400" dirty="0" smtClean="0"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8369" y="2170129"/>
            <a:ext cx="1124827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三、波分多路复用（</a:t>
            </a:r>
            <a:r>
              <a:rPr lang="en-US" altLang="zh-CN" sz="2400" dirty="0" smtClean="0"/>
              <a:t>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Wave Division Multiplexing,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WDM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也称波分复用，广泛用于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光纤通信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。实质是一种</a:t>
            </a:r>
            <a:r>
              <a:rPr lang="zh-CN" altLang="en-US" sz="2400" dirty="0" smtClean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频分多路复用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。因在光纤通信中，光载波频路很高，通常用光的波长来代替频率讨论，所以叫做波分多路复用。</a:t>
            </a: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波分多路复用是指在一根光纤中，传输多路不同波长的光信号，由于波长不同，所以各路光信号互不干扰，最后利用波长解复用器将各路波长的光载波分解出来。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三、波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分多路复用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（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WDM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在光纤通信中，为了实现长距离的高速传输，通常采用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波分多路复用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和</a:t>
            </a:r>
            <a:r>
              <a:rPr lang="zh-CN" altLang="en-US" sz="24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光纤放大器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。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pSp>
        <p:nvGrpSpPr>
          <p:cNvPr id="11" name="组 10"/>
          <p:cNvGrpSpPr/>
          <p:nvPr/>
        </p:nvGrpSpPr>
        <p:grpSpPr>
          <a:xfrm>
            <a:off x="5135699" y="3909651"/>
            <a:ext cx="733209" cy="1011264"/>
            <a:chOff x="5138827" y="1295072"/>
            <a:chExt cx="733209" cy="1011264"/>
          </a:xfrm>
        </p:grpSpPr>
        <p:sp>
          <p:nvSpPr>
            <p:cNvPr id="12" name="直线连接符 3"/>
            <p:cNvSpPr/>
            <p:nvPr/>
          </p:nvSpPr>
          <p:spPr>
            <a:xfrm>
              <a:off x="5138827" y="1295072"/>
              <a:ext cx="733209" cy="101126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1011264"/>
                  </a:lnTo>
                  <a:lnTo>
                    <a:pt x="733209" y="1011264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3" name="直线连接符 4"/>
            <p:cNvSpPr/>
            <p:nvPr/>
          </p:nvSpPr>
          <p:spPr>
            <a:xfrm>
              <a:off x="5474204" y="1769477"/>
              <a:ext cx="62455" cy="6245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4" name="组 13"/>
          <p:cNvGrpSpPr/>
          <p:nvPr/>
        </p:nvGrpSpPr>
        <p:grpSpPr>
          <a:xfrm>
            <a:off x="5135699" y="3909651"/>
            <a:ext cx="733209" cy="347785"/>
            <a:chOff x="5138827" y="1295072"/>
            <a:chExt cx="733209" cy="347785"/>
          </a:xfrm>
        </p:grpSpPr>
        <p:sp>
          <p:nvSpPr>
            <p:cNvPr id="15" name="直线连接符 5"/>
            <p:cNvSpPr/>
            <p:nvPr/>
          </p:nvSpPr>
          <p:spPr>
            <a:xfrm>
              <a:off x="5138827" y="1295072"/>
              <a:ext cx="733209" cy="347785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0"/>
                  </a:moveTo>
                  <a:lnTo>
                    <a:pt x="366604" y="0"/>
                  </a:lnTo>
                  <a:lnTo>
                    <a:pt x="366604" y="347785"/>
                  </a:lnTo>
                  <a:lnTo>
                    <a:pt x="733209" y="347785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6" name="直线连接符 6"/>
            <p:cNvSpPr/>
            <p:nvPr/>
          </p:nvSpPr>
          <p:spPr>
            <a:xfrm>
              <a:off x="5485143" y="1448677"/>
              <a:ext cx="40575" cy="40575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17" name="组 16"/>
          <p:cNvGrpSpPr/>
          <p:nvPr/>
        </p:nvGrpSpPr>
        <p:grpSpPr>
          <a:xfrm>
            <a:off x="5135699" y="3593957"/>
            <a:ext cx="733209" cy="315694"/>
            <a:chOff x="5138827" y="979378"/>
            <a:chExt cx="733209" cy="315694"/>
          </a:xfrm>
        </p:grpSpPr>
        <p:sp>
          <p:nvSpPr>
            <p:cNvPr id="18" name="直线连接符 7"/>
            <p:cNvSpPr/>
            <p:nvPr/>
          </p:nvSpPr>
          <p:spPr>
            <a:xfrm>
              <a:off x="5138827" y="979378"/>
              <a:ext cx="733209" cy="315694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315694"/>
                  </a:moveTo>
                  <a:lnTo>
                    <a:pt x="366604" y="315694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19" name="直线连接符 8"/>
            <p:cNvSpPr/>
            <p:nvPr/>
          </p:nvSpPr>
          <p:spPr>
            <a:xfrm>
              <a:off x="5485474" y="1117268"/>
              <a:ext cx="39914" cy="39914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0" name="组 19"/>
          <p:cNvGrpSpPr/>
          <p:nvPr/>
        </p:nvGrpSpPr>
        <p:grpSpPr>
          <a:xfrm>
            <a:off x="5135699" y="2930478"/>
            <a:ext cx="733209" cy="979173"/>
            <a:chOff x="5138827" y="315899"/>
            <a:chExt cx="733209" cy="979173"/>
          </a:xfrm>
        </p:grpSpPr>
        <p:sp>
          <p:nvSpPr>
            <p:cNvPr id="21" name="直线连接符 9"/>
            <p:cNvSpPr/>
            <p:nvPr/>
          </p:nvSpPr>
          <p:spPr>
            <a:xfrm>
              <a:off x="5138827" y="315899"/>
              <a:ext cx="733209" cy="979173"/>
            </a:xfrm>
            <a:custGeom>
              <a:avLst/>
              <a:gdLst/>
              <a:ahLst/>
              <a:cxnLst/>
              <a:rect l="0" t="0" r="0" b="0"/>
              <a:pathLst>
                <a:path>
                  <a:moveTo>
                    <a:pt x="0" y="979173"/>
                  </a:moveTo>
                  <a:lnTo>
                    <a:pt x="366604" y="979173"/>
                  </a:lnTo>
                  <a:lnTo>
                    <a:pt x="366604" y="0"/>
                  </a:lnTo>
                  <a:lnTo>
                    <a:pt x="733209" y="0"/>
                  </a:lnTo>
                </a:path>
              </a:pathLst>
            </a:custGeom>
            <a:noFill/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0">
              <a:scrgbClr r="0" g="0" b="0"/>
            </a:fillRef>
            <a:effectRef idx="0">
              <a:schemeClr val="dk1">
                <a:hueOff val="0"/>
                <a:satOff val="0"/>
                <a:lumOff val="0"/>
                <a:alphaOff val="0"/>
              </a:schemeClr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2" name="直线连接符 10"/>
            <p:cNvSpPr/>
            <p:nvPr/>
          </p:nvSpPr>
          <p:spPr>
            <a:xfrm>
              <a:off x="5474850" y="774904"/>
              <a:ext cx="61163" cy="6116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tx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2700" tIns="0" rIns="12700" bIns="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400" kern="120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3" name="组 22"/>
          <p:cNvGrpSpPr/>
          <p:nvPr/>
        </p:nvGrpSpPr>
        <p:grpSpPr>
          <a:xfrm>
            <a:off x="2431659" y="3644260"/>
            <a:ext cx="2704039" cy="530783"/>
            <a:chOff x="2434787" y="1029681"/>
            <a:chExt cx="2704039" cy="530783"/>
          </a:xfrm>
        </p:grpSpPr>
        <p:sp>
          <p:nvSpPr>
            <p:cNvPr id="24" name="矩形 23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5" name="矩形 24"/>
            <p:cNvSpPr/>
            <p:nvPr/>
          </p:nvSpPr>
          <p:spPr>
            <a:xfrm>
              <a:off x="2434787" y="1029681"/>
              <a:ext cx="2704039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信道划分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MAC</a:t>
              </a: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协议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6" name="组 25"/>
          <p:cNvGrpSpPr/>
          <p:nvPr/>
        </p:nvGrpSpPr>
        <p:grpSpPr>
          <a:xfrm>
            <a:off x="5868908" y="2665086"/>
            <a:ext cx="3117171" cy="530783"/>
            <a:chOff x="5872036" y="50507"/>
            <a:chExt cx="3117171" cy="530783"/>
          </a:xfrm>
        </p:grpSpPr>
        <p:sp>
          <p:nvSpPr>
            <p:cNvPr id="27" name="矩形 26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28" name="矩形 27"/>
            <p:cNvSpPr/>
            <p:nvPr/>
          </p:nvSpPr>
          <p:spPr>
            <a:xfrm>
              <a:off x="5872036" y="5050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频分多路复用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(FDM)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29" name="组 28"/>
          <p:cNvGrpSpPr/>
          <p:nvPr/>
        </p:nvGrpSpPr>
        <p:grpSpPr>
          <a:xfrm>
            <a:off x="5868908" y="3328566"/>
            <a:ext cx="3117171" cy="530783"/>
            <a:chOff x="5872036" y="713987"/>
            <a:chExt cx="3117171" cy="530783"/>
          </a:xfrm>
        </p:grpSpPr>
        <p:sp>
          <p:nvSpPr>
            <p:cNvPr id="30" name="矩形 29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1" name="矩形 30"/>
            <p:cNvSpPr/>
            <p:nvPr/>
          </p:nvSpPr>
          <p:spPr>
            <a:xfrm>
              <a:off x="5872036" y="713987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时分多路复用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(TDM )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2" name="组 31"/>
          <p:cNvGrpSpPr/>
          <p:nvPr/>
        </p:nvGrpSpPr>
        <p:grpSpPr>
          <a:xfrm>
            <a:off x="5868908" y="3992045"/>
            <a:ext cx="3117171" cy="530783"/>
            <a:chOff x="5872036" y="1377466"/>
            <a:chExt cx="3117171" cy="530783"/>
          </a:xfrm>
        </p:grpSpPr>
        <p:sp>
          <p:nvSpPr>
            <p:cNvPr id="33" name="矩形 32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4" name="矩形 33"/>
            <p:cNvSpPr/>
            <p:nvPr/>
          </p:nvSpPr>
          <p:spPr>
            <a:xfrm>
              <a:off x="5872036" y="1377466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波分多路复用</a:t>
              </a:r>
              <a:r>
                <a:rPr lang="en-US" altLang="zh-CN" sz="2400" kern="1200" dirty="0" smtClean="0">
                  <a:latin typeface="Microsoft YaHei" charset="-122"/>
                  <a:ea typeface="Microsoft YaHei" charset="-122"/>
                  <a:cs typeface="Microsoft YaHei" charset="-122"/>
                </a:rPr>
                <a:t>(WDM) </a:t>
              </a:r>
              <a:endParaRPr lang="zh-CN" altLang="en-US" sz="2400" kern="1200" dirty="0"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  <p:grpSp>
        <p:nvGrpSpPr>
          <p:cNvPr id="35" name="组 34"/>
          <p:cNvGrpSpPr/>
          <p:nvPr/>
        </p:nvGrpSpPr>
        <p:grpSpPr>
          <a:xfrm>
            <a:off x="5868908" y="4655524"/>
            <a:ext cx="3117171" cy="530783"/>
            <a:chOff x="5872036" y="2040945"/>
            <a:chExt cx="3117171" cy="530783"/>
          </a:xfrm>
        </p:grpSpPr>
        <p:sp>
          <p:nvSpPr>
            <p:cNvPr id="36" name="矩形 35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2">
              <a:schemeClr val="dk1">
                <a:shade val="80000"/>
                <a:hueOff val="0"/>
                <a:satOff val="0"/>
                <a:lumOff val="0"/>
                <a:alphaOff val="0"/>
              </a:schemeClr>
            </a:lnRef>
            <a:fillRef idx="1">
              <a:schemeClr val="lt1">
                <a:hueOff val="0"/>
                <a:satOff val="0"/>
                <a:lumOff val="0"/>
                <a:alphaOff val="0"/>
              </a:schemeClr>
            </a:fillRef>
            <a:effectRef idx="0">
              <a:schemeClr val="lt1">
                <a:hueOff val="0"/>
                <a:satOff val="0"/>
                <a:lumOff val="0"/>
                <a:alphaOff val="0"/>
              </a:schemeClr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</p:sp>
        <p:sp>
          <p:nvSpPr>
            <p:cNvPr id="37" name="矩形 36"/>
            <p:cNvSpPr/>
            <p:nvPr/>
          </p:nvSpPr>
          <p:spPr>
            <a:xfrm>
              <a:off x="5872036" y="2040945"/>
              <a:ext cx="3117171" cy="530783"/>
            </a:xfrm>
            <a:prstGeom prst="rect">
              <a:avLst/>
            </a:prstGeom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>
                <a:hueOff val="0"/>
                <a:satOff val="0"/>
                <a:lumOff val="0"/>
                <a:alphaOff val="0"/>
              </a:schemeClr>
            </a:fontRef>
          </p:style>
          <p:txBody>
            <a:bodyPr spcFirstLastPara="0" vert="horz" wrap="square" lIns="15240" tIns="15240" rIns="15240" bIns="15240" numCol="1" spcCol="1270" anchor="ctr" anchorCtr="0">
              <a:noAutofit/>
            </a:bodyPr>
            <a:lstStyle/>
            <a:p>
              <a:pPr lvl="0" algn="ctr" defTabSz="106680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r>
                <a:rPr lang="zh-CN" altLang="en-US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码分多路复用</a:t>
              </a:r>
              <a:r>
                <a:rPr lang="en-US" altLang="zh-CN" sz="2400" kern="1200" dirty="0" smtClean="0">
                  <a:solidFill>
                    <a:srgbClr val="FF0000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(CDM )</a:t>
              </a:r>
              <a:endParaRPr lang="zh-CN" altLang="en-US" sz="2400" kern="1200" dirty="0">
                <a:solidFill>
                  <a:srgbClr val="FF0000"/>
                </a:solidFill>
                <a:latin typeface="Microsoft YaHei" charset="-122"/>
                <a:ea typeface="Microsoft YaHei" charset="-122"/>
                <a:cs typeface="Microsoft YaHei" charset="-122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135025" y="2138093"/>
            <a:ext cx="1000219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四：码分多路复用（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Code Division Multiplexing, </a:t>
            </a:r>
            <a:r>
              <a:rPr lang="en-US" altLang="zh-CN" sz="2400" dirty="0">
                <a:latin typeface="Microsoft YaHei" charset="-122"/>
                <a:ea typeface="Microsoft YaHei" charset="-122"/>
                <a:cs typeface="Microsoft YaHei" charset="-122"/>
              </a:rPr>
              <a:t>CDM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又称码分复用，通过利用更长的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相互正交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的码组分别编码各路原始信息的每个码元，使得编码后的信号在同一信道中混合传输，接收端利用码组的正交特性分离各路信号，从而实现信道共享。是一种</a:t>
            </a:r>
            <a:r>
              <a:rPr lang="zh-CN" altLang="en-US" sz="2400" dirty="0" smtClean="0">
                <a:solidFill>
                  <a:srgbClr val="C00000"/>
                </a:solidFill>
                <a:latin typeface="Microsoft YaHei" charset="-122"/>
                <a:ea typeface="Microsoft YaHei" charset="-122"/>
                <a:cs typeface="Microsoft YaHei" charset="-122"/>
              </a:rPr>
              <a:t>扩频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的通信形式。</a:t>
            </a:r>
            <a:endParaRPr lang="en-US" altLang="zh-CN" sz="24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相互正交：码组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{1,0,1}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          码组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2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：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{0,1,0}</a:t>
            </a:r>
          </a:p>
          <a:p>
            <a:pPr>
              <a:lnSpc>
                <a:spcPct val="150000"/>
              </a:lnSpc>
            </a:pPr>
            <a:r>
              <a:rPr lang="zh-CN" altLang="en-US" sz="2400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zh-CN" altLang="en-US" sz="2400" dirty="0" smtClean="0">
                <a:latin typeface="Microsoft YaHei" charset="-122"/>
                <a:ea typeface="Microsoft YaHei" charset="-122"/>
                <a:cs typeface="Microsoft YaHei" charset="-122"/>
              </a:rPr>
              <a:t>                </a:t>
            </a:r>
            <a:r>
              <a:rPr lang="en-US" altLang="zh-CN" sz="2400" dirty="0" smtClean="0">
                <a:latin typeface="Microsoft YaHei" charset="-122"/>
                <a:ea typeface="Microsoft YaHei" charset="-122"/>
                <a:cs typeface="Microsoft YaHei" charset="-122"/>
              </a:rPr>
              <a:t>1×0+0×1+1×0=0</a:t>
            </a:r>
            <a:endParaRPr lang="en-US" altLang="zh-CN" sz="2400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/>
            <a:r>
              <a:rPr lang="en-US" altLang="zh-CN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5.3 </a:t>
            </a:r>
            <a:r>
              <a:rPr lang="zh-CN" altLang="en-US" sz="2800" b="1" dirty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多路访问控制协议</a:t>
            </a: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052739"/>
            <a:ext cx="11121462" cy="952739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ctr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知识点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1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：信道划分</a:t>
            </a:r>
            <a:r>
              <a:rPr lang="en-US" altLang="zh-CN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MAC</a:t>
            </a:r>
            <a:r>
              <a:rPr lang="zh-CN" altLang="en-US" sz="28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协议 </a:t>
            </a:r>
            <a:endParaRPr lang="en-US" altLang="zh-CN" sz="28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graphicFrame>
        <p:nvGraphicFramePr>
          <p:cNvPr id="6" name="表格 5"/>
          <p:cNvGraphicFramePr/>
          <p:nvPr>
            <p:extLst>
              <p:ext uri="{D42A27DB-BD31-4B8C-83A1-F6EECF244321}">
                <p14:modId xmlns:p14="http://schemas.microsoft.com/office/powerpoint/2010/main" val="1069760839"/>
              </p:ext>
            </p:extLst>
          </p:nvPr>
        </p:nvGraphicFramePr>
        <p:xfrm>
          <a:off x="1369595" y="2461430"/>
          <a:ext cx="9478010" cy="32918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381635"/>
                <a:gridCol w="6253781"/>
                <a:gridCol w="2842594"/>
              </a:tblGrid>
              <a:tr h="381000">
                <a:tc rowSpan="4"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sz="240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频分多路复用</a:t>
                      </a:r>
                    </a:p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Frequency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ivision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M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ultiplexing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,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FDM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频域</a:t>
                      </a: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时分多路复用</a:t>
                      </a:r>
                    </a:p>
                    <a:p>
                      <a:pPr algn="ctr">
                        <a:buNone/>
                      </a:pP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Time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ivision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M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ultiplexing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,T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时域</a:t>
                      </a: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波分多路复用</a:t>
                      </a:r>
                    </a:p>
                    <a:p>
                      <a:pPr algn="ctr">
                        <a:buNone/>
                      </a:pP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Wave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ivision 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M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ultiplexing</a:t>
                      </a:r>
                      <a:r>
                        <a:rPr lang="en-US" altLang="zh-CN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,W</a:t>
                      </a:r>
                      <a:r>
                        <a:rPr lang="zh-CN" altLang="en-US" sz="240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波长、光纤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  <a:tr h="381000">
                <a:tc vMerge="1">
                  <a:txBody>
                    <a:bodyPr/>
                    <a:lstStyle/>
                    <a:p>
                      <a:endParaRPr lang="zh-CN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码分多路复用</a:t>
                      </a:r>
                    </a:p>
                    <a:p>
                      <a:pPr algn="ctr">
                        <a:buNone/>
                      </a:pP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Code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 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ivision 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M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ultiplexing</a:t>
                      </a:r>
                      <a:r>
                        <a:rPr lang="en-US" altLang="zh-CN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,C</a:t>
                      </a:r>
                      <a:r>
                        <a:rPr lang="zh-CN" altLang="en-US" sz="2400" dirty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DM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r>
                        <a:rPr lang="zh-CN" altLang="en-US" sz="2400" dirty="0" smtClean="0">
                          <a:latin typeface="Microsoft YaHei" charset="-122"/>
                          <a:ea typeface="Microsoft YaHei" charset="-122"/>
                          <a:cs typeface="Microsoft YaHei" charset="-122"/>
                        </a:rPr>
                        <a:t>编码、扩频</a:t>
                      </a:r>
                      <a:endParaRPr lang="zh-CN" altLang="en-US" sz="2400" dirty="0">
                        <a:latin typeface="Microsoft YaHei" charset="-122"/>
                        <a:ea typeface="Microsoft YaHei" charset="-122"/>
                        <a:cs typeface="Microsoft YaHei" charset="-122"/>
                      </a:endParaRPr>
                    </a:p>
                  </a:txBody>
                  <a:tcPr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下列不属于采用不同多路复用技术的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A:GSM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B:FDMA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C:TDMA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D:WDMA</a:t>
            </a: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1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下列不属于采用不同多路复用技术的</a:t>
            </a:r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MAC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协议的是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A:GSM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B:FDMA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C:TDMA</a:t>
            </a:r>
          </a:p>
          <a:p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D:WDMA</a:t>
            </a: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下列多路复用技术中，广泛应用于光纤通信的是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频分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码分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时分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波分多路复用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下列多路复用技术中，广泛应用于光纤通信的是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（    </a:t>
            </a:r>
            <a:r>
              <a:rPr lang="en-US" altLang="zh-CN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频分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码分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时分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多路复用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波分多路复用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6"/>
          <p:cNvSpPr txBox="1"/>
          <p:nvPr/>
        </p:nvSpPr>
        <p:spPr>
          <a:xfrm>
            <a:off x="735180" y="596787"/>
            <a:ext cx="8821420" cy="542936"/>
          </a:xfrm>
          <a:prstGeom prst="rect">
            <a:avLst/>
          </a:prstGeom>
          <a:noFill/>
        </p:spPr>
        <p:txBody>
          <a:bodyPr wrap="square" lIns="111090" tIns="55545" rIns="111090" bIns="55545" rtlCol="0">
            <a:spAutoFit/>
          </a:bodyPr>
          <a:lstStyle/>
          <a:p>
            <a:pPr lvl="0">
              <a:lnSpc>
                <a:spcPct val="100000"/>
              </a:lnSpc>
              <a:buNone/>
            </a:pPr>
            <a:r>
              <a:rPr lang="zh-CN" altLang="en-US" sz="2800" b="1" dirty="0" smtClean="0">
                <a:latin typeface="黑体" panose="02010609060101010101" pitchFamily="49" charset="-122"/>
                <a:ea typeface="黑体" panose="02010609060101010101" pitchFamily="49" charset="-122"/>
                <a:sym typeface="+mn-ea"/>
              </a:rPr>
              <a:t>练习题</a:t>
            </a:r>
            <a:endParaRPr lang="zh-CN" altLang="en-US" sz="2800" b="1" dirty="0"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  <p:sp>
        <p:nvSpPr>
          <p:cNvPr id="4" name="文本框 2"/>
          <p:cNvSpPr txBox="1"/>
          <p:nvPr>
            <p:custDataLst>
              <p:tags r:id="rId1"/>
            </p:custDataLst>
          </p:nvPr>
        </p:nvSpPr>
        <p:spPr>
          <a:xfrm>
            <a:off x="735180" y="1341252"/>
            <a:ext cx="10474053" cy="5039392"/>
          </a:xfrm>
          <a:prstGeom prst="rect">
            <a:avLst/>
          </a:prstGeom>
          <a:effectLst>
            <a:glow rad="139700">
              <a:schemeClr val="accent2">
                <a:satMod val="175000"/>
                <a:alpha val="40000"/>
              </a:schemeClr>
            </a:glow>
          </a:effectLst>
        </p:spPr>
        <p:txBody>
          <a:bodyPr vert="horz" lIns="111078" tIns="55543" rIns="111078" bIns="55543" rtlCol="0" anchor="t">
            <a:noAutofit/>
          </a:bodyPr>
          <a:lstStyle>
            <a:lvl1pPr defTabSz="685800">
              <a:lnSpc>
                <a:spcPct val="90000"/>
              </a:lnSpc>
              <a:spcBef>
                <a:spcPct val="0"/>
              </a:spcBef>
              <a:buNone/>
              <a:defRPr sz="3200" b="1" i="0" baseline="0">
                <a:solidFill>
                  <a:schemeClr val="accent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altLang="zh-CN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、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在多路复用技术中，码分多路复用的实质是基于（ 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  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）技术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。  </a:t>
            </a:r>
            <a:r>
              <a:rPr lang="zh-CN" altLang="en-US" sz="2400" b="0" dirty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选择</a:t>
            </a:r>
            <a:r>
              <a:rPr lang="zh-CN" altLang="en-US" sz="2400" b="0" dirty="0" smtClean="0">
                <a:solidFill>
                  <a:srgbClr val="FF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题  </a:t>
            </a:r>
            <a:endParaRPr lang="en-US" altLang="zh-CN" sz="2400" b="0" dirty="0" smtClean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rgbClr val="FF0000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A: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光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放大器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B: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扩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频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C: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编码</a:t>
            </a:r>
            <a:r>
              <a:rPr lang="zh-CN" altLang="en-US" sz="2400" b="0" dirty="0" smtClean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域</a:t>
            </a: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r>
              <a:rPr lang="en-US" altLang="zh-CN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D:</a:t>
            </a:r>
            <a:r>
              <a:rPr lang="zh-CN" altLang="en-US" sz="2400" b="0" dirty="0">
                <a:solidFill>
                  <a:schemeClr val="tx1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密集波分复用</a:t>
            </a:r>
          </a:p>
          <a:p>
            <a:endParaRPr lang="zh-CN" altLang="en-US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 smtClean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  <a:p>
            <a:pPr>
              <a:lnSpc>
                <a:spcPct val="150000"/>
              </a:lnSpc>
            </a:pPr>
            <a:endParaRPr lang="en-US" altLang="zh-CN" sz="2400" b="0" dirty="0">
              <a:solidFill>
                <a:schemeClr val="tx1"/>
              </a:solidFill>
              <a:latin typeface="黑体" panose="02010609060101010101" pitchFamily="49" charset="-122"/>
              <a:ea typeface="黑体" panose="02010609060101010101" pitchFamily="49" charset="-122"/>
              <a:sym typeface="+mn-ea"/>
            </a:endParaRPr>
          </a:p>
        </p:txBody>
      </p:sp>
    </p:spTree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101165129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2"/>
  <p:tag name="KSO_WM_UNIT_ID" val="diagram160061_4*m_i*1_2"/>
  <p:tag name="KSO_WM_UNIT_CLEAR" val="1"/>
  <p:tag name="KSO_WM_UNIT_LAYERLEVEL" val="1_1"/>
  <p:tag name="KSO_WM_DIAGRAM_GROUP_CODE" val="m1-1"/>
  <p:tag name="KSO_WM_UNIT_FILL_FORE_SCHEMECOLOR_INDEX" val="5"/>
  <p:tag name="KSO_WM_UNIT_FILL_TYPE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1_1"/>
  <p:tag name="KSO_WM_UNIT_ID" val="diagram160061_4*m_h_f*1_1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5"/>
  <p:tag name="KSO_WM_UNIT_TEXT_FILL_TYPE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1"/>
  <p:tag name="KSO_WM_UNIT_ID" val="diagram160061_4*m_i*1_1"/>
  <p:tag name="KSO_WM_UNIT_CLEAR" val="1"/>
  <p:tag name="KSO_WM_UNIT_LAYERLEVEL" val="1_1"/>
  <p:tag name="KSO_WM_DIAGRAM_GROUP_CODE" val="m1-1"/>
  <p:tag name="KSO_WM_UNIT_FILL_FORE_SCHEMECOLOR_INDEX" val="5"/>
  <p:tag name="KSO_WM_UNIT_FILL_TYPE" val="1"/>
  <p:tag name="KSO_WM_UNIT_LINE_FORE_SCHEMECOLOR_INDEX" val="5"/>
  <p:tag name="KSO_WM_UNIT_LINE_FILL_TYPE" val="2"/>
  <p:tag name="KSO_WM_UNIT_TEXT_FILL_FORE_SCHEMECOLOR_INDEX" val="13"/>
  <p:tag name="KSO_WM_UNIT_TEXT_FILL_TYPE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1"/>
  <p:tag name="KSO_WM_TEMPLATE_CATEGORY" val="diagram"/>
  <p:tag name="KSO_WM_TEMPLATE_INDEX" val="160061"/>
  <p:tag name="KSO_WM_UNIT_INDEX" val="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UNIT_TYPE" val="i"/>
  <p:tag name="KSO_WM_UNIT_ID" val="diagram160061_4*i*6"/>
  <p:tag name="KSO_WM_TEMPLATE_CATEGORY" val="diagram"/>
  <p:tag name="KSO_WM_TEMPLATE_INDEX" val="160061"/>
  <p:tag name="KSO_WM_UNIT_INDEX" val="6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h_f"/>
  <p:tag name="KSO_WM_UNIT_INDEX" val="1_2_1"/>
  <p:tag name="KSO_WM_UNIT_ID" val="diagram160061_4*m_h_f*1_2_1"/>
  <p:tag name="KSO_WM_UNIT_CLEAR" val="1"/>
  <p:tag name="KSO_WM_UNIT_LAYERLEVEL" val="1_1_1"/>
  <p:tag name="KSO_WM_UNIT_VALUE" val="26"/>
  <p:tag name="KSO_WM_UNIT_HIGHLIGHT" val="0"/>
  <p:tag name="KSO_WM_UNIT_COMPATIBLE" val="0"/>
  <p:tag name="KSO_WM_UNIT_PRESET_TEXT_INDEX" val="4"/>
  <p:tag name="KSO_WM_UNIT_PRESET_TEXT_LEN" val="35"/>
  <p:tag name="KSO_WM_DIAGRAM_GROUP_CODE" val="m1-1"/>
  <p:tag name="KSO_WM_UNIT_TEXT_FILL_FORE_SCHEMECOLOR_INDEX" val="6"/>
  <p:tag name="KSO_WM_UNIT_TEXT_FILL_TYPE" val="1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diagram"/>
  <p:tag name="KSO_WM_TEMPLATE_INDEX" val="160061"/>
  <p:tag name="KSO_WM_UNIT_TYPE" val="m_i"/>
  <p:tag name="KSO_WM_UNIT_INDEX" val="1_3"/>
  <p:tag name="KSO_WM_UNIT_ID" val="diagram160061_4*m_i*1_3"/>
  <p:tag name="KSO_WM_UNIT_CLEAR" val="1"/>
  <p:tag name="KSO_WM_UNIT_LAYERLEVEL" val="1_1"/>
  <p:tag name="KSO_WM_DIAGRAM_GROUP_CODE" val="m1-1"/>
  <p:tag name="KSO_WM_UNIT_FILL_FORE_SCHEMECOLOR_INDEX" val="6"/>
  <p:tag name="KSO_WM_UNIT_FILL_TYPE" val="1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144"/>
  <p:tag name="KSO_WM_UNIT_TYPE" val="a"/>
  <p:tag name="KSO_WM_UNIT_INDEX" val="1"/>
  <p:tag name="KSO_WM_UNIT_ID" val="custom160144_15*a*1"/>
  <p:tag name="KSO_WM_UNIT_CLEAR" val="1"/>
  <p:tag name="KSO_WM_UNIT_LAYERLEVEL" val="1"/>
  <p:tag name="KSO_WM_UNIT_VALUE" val="29"/>
  <p:tag name="KSO_WM_UNIT_ISCONTENTSTITLE" val="0"/>
  <p:tag name="KSO_WM_UNIT_HIGHLIGHT" val="0"/>
  <p:tag name="KSO_WM_UNIT_COMPATIBLE" val="0"/>
  <p:tag name="KSO_WM_UNIT_PRESET_TEXT_INDEX" val="3"/>
  <p:tag name="KSO_WM_UNIT_PRESET_TEXT_LEN" val="24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1061</TotalTime>
  <Words>8299</Words>
  <Application>Microsoft Macintosh PowerPoint</Application>
  <PresentationFormat>宽屏</PresentationFormat>
  <Paragraphs>1134</Paragraphs>
  <Slides>141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141</vt:i4>
      </vt:variant>
    </vt:vector>
  </HeadingPairs>
  <TitlesOfParts>
    <vt:vector size="151" baseType="lpstr">
      <vt:lpstr>Calibri</vt:lpstr>
      <vt:lpstr>Calibri Light</vt:lpstr>
      <vt:lpstr>Microsoft YaHei</vt:lpstr>
      <vt:lpstr>黑体</vt:lpstr>
      <vt:lpstr>华文黑体</vt:lpstr>
      <vt:lpstr>手札体-简粗体</vt:lpstr>
      <vt:lpstr>宋体</vt:lpstr>
      <vt:lpstr>微软雅黑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2017考期会计基础</dc:title>
  <dc:creator>Microsoft Office 用户</dc:creator>
  <cp:lastModifiedBy>Microsoft Office 用户</cp:lastModifiedBy>
  <cp:revision>618</cp:revision>
  <dcterms:created xsi:type="dcterms:W3CDTF">2019-06-26T17:12:22Z</dcterms:created>
  <dcterms:modified xsi:type="dcterms:W3CDTF">2019-06-27T10:54:45Z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2052-1.1.0.1454</vt:lpwstr>
  </property>
</Properties>
</file>